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001447" y="1605081"/>
            <a:ext cx="2182495" cy="1565910"/>
          </a:xfrm>
          <a:custGeom>
            <a:avLst/>
            <a:gdLst/>
            <a:ahLst/>
            <a:cxnLst/>
            <a:rect l="l" t="t" r="r" b="b"/>
            <a:pathLst>
              <a:path w="2182495" h="1565910">
                <a:moveTo>
                  <a:pt x="457028" y="1565490"/>
                </a:moveTo>
                <a:lnTo>
                  <a:pt x="410072" y="1562593"/>
                </a:lnTo>
                <a:lnTo>
                  <a:pt x="364059" y="1554155"/>
                </a:lnTo>
                <a:lnTo>
                  <a:pt x="319315" y="1540560"/>
                </a:lnTo>
                <a:lnTo>
                  <a:pt x="276170" y="1522190"/>
                </a:lnTo>
                <a:lnTo>
                  <a:pt x="234951" y="1499428"/>
                </a:lnTo>
                <a:lnTo>
                  <a:pt x="195985" y="1472657"/>
                </a:lnTo>
                <a:lnTo>
                  <a:pt x="159602" y="1442261"/>
                </a:lnTo>
                <a:lnTo>
                  <a:pt x="126128" y="1408621"/>
                </a:lnTo>
                <a:lnTo>
                  <a:pt x="95892" y="1372120"/>
                </a:lnTo>
                <a:lnTo>
                  <a:pt x="69222" y="1333141"/>
                </a:lnTo>
                <a:lnTo>
                  <a:pt x="46445" y="1292068"/>
                </a:lnTo>
                <a:lnTo>
                  <a:pt x="27890" y="1249283"/>
                </a:lnTo>
                <a:lnTo>
                  <a:pt x="13884" y="1205168"/>
                </a:lnTo>
                <a:lnTo>
                  <a:pt x="4755" y="1160106"/>
                </a:lnTo>
                <a:lnTo>
                  <a:pt x="0" y="1105991"/>
                </a:lnTo>
                <a:lnTo>
                  <a:pt x="1296" y="1051673"/>
                </a:lnTo>
                <a:lnTo>
                  <a:pt x="8584" y="997824"/>
                </a:lnTo>
                <a:lnTo>
                  <a:pt x="21802" y="945116"/>
                </a:lnTo>
                <a:lnTo>
                  <a:pt x="40887" y="894219"/>
                </a:lnTo>
                <a:lnTo>
                  <a:pt x="63555" y="849594"/>
                </a:lnTo>
                <a:lnTo>
                  <a:pt x="90652" y="807853"/>
                </a:lnTo>
                <a:lnTo>
                  <a:pt x="121815" y="769313"/>
                </a:lnTo>
                <a:lnTo>
                  <a:pt x="156677" y="734289"/>
                </a:lnTo>
                <a:lnTo>
                  <a:pt x="194875" y="703098"/>
                </a:lnTo>
                <a:lnTo>
                  <a:pt x="236043" y="676055"/>
                </a:lnTo>
                <a:lnTo>
                  <a:pt x="279817" y="653476"/>
                </a:lnTo>
                <a:lnTo>
                  <a:pt x="325832" y="635677"/>
                </a:lnTo>
                <a:lnTo>
                  <a:pt x="373724" y="622974"/>
                </a:lnTo>
                <a:lnTo>
                  <a:pt x="423127" y="615684"/>
                </a:lnTo>
                <a:lnTo>
                  <a:pt x="473678" y="614121"/>
                </a:lnTo>
                <a:lnTo>
                  <a:pt x="468941" y="512270"/>
                </a:lnTo>
                <a:lnTo>
                  <a:pt x="476980" y="444114"/>
                </a:lnTo>
                <a:lnTo>
                  <a:pt x="506450" y="378865"/>
                </a:lnTo>
                <a:lnTo>
                  <a:pt x="566007" y="285737"/>
                </a:lnTo>
                <a:lnTo>
                  <a:pt x="590615" y="251033"/>
                </a:lnTo>
                <a:lnTo>
                  <a:pt x="618063" y="217294"/>
                </a:lnTo>
                <a:lnTo>
                  <a:pt x="648302" y="184835"/>
                </a:lnTo>
                <a:lnTo>
                  <a:pt x="681280" y="153972"/>
                </a:lnTo>
                <a:lnTo>
                  <a:pt x="716946" y="125019"/>
                </a:lnTo>
                <a:lnTo>
                  <a:pt x="755250" y="98291"/>
                </a:lnTo>
                <a:lnTo>
                  <a:pt x="796141" y="74105"/>
                </a:lnTo>
                <a:lnTo>
                  <a:pt x="839568" y="52775"/>
                </a:lnTo>
                <a:lnTo>
                  <a:pt x="885481" y="34616"/>
                </a:lnTo>
                <a:lnTo>
                  <a:pt x="933828" y="19944"/>
                </a:lnTo>
                <a:lnTo>
                  <a:pt x="984558" y="9074"/>
                </a:lnTo>
                <a:lnTo>
                  <a:pt x="1037622" y="2321"/>
                </a:lnTo>
                <a:lnTo>
                  <a:pt x="1092968" y="0"/>
                </a:lnTo>
                <a:lnTo>
                  <a:pt x="1148184" y="2374"/>
                </a:lnTo>
                <a:lnTo>
                  <a:pt x="1201030" y="9228"/>
                </a:lnTo>
                <a:lnTo>
                  <a:pt x="1251397" y="20158"/>
                </a:lnTo>
                <a:lnTo>
                  <a:pt x="1299173" y="34760"/>
                </a:lnTo>
                <a:lnTo>
                  <a:pt x="1344249" y="52629"/>
                </a:lnTo>
                <a:lnTo>
                  <a:pt x="1386514" y="73362"/>
                </a:lnTo>
                <a:lnTo>
                  <a:pt x="1425857" y="96555"/>
                </a:lnTo>
                <a:lnTo>
                  <a:pt x="1462168" y="121803"/>
                </a:lnTo>
                <a:lnTo>
                  <a:pt x="1495337" y="148703"/>
                </a:lnTo>
                <a:lnTo>
                  <a:pt x="1525253" y="176850"/>
                </a:lnTo>
                <a:lnTo>
                  <a:pt x="1551806" y="205841"/>
                </a:lnTo>
                <a:lnTo>
                  <a:pt x="1636370" y="336810"/>
                </a:lnTo>
                <a:lnTo>
                  <a:pt x="1675045" y="457988"/>
                </a:lnTo>
                <a:lnTo>
                  <a:pt x="1685382" y="547061"/>
                </a:lnTo>
                <a:lnTo>
                  <a:pt x="1684927" y="581710"/>
                </a:lnTo>
                <a:lnTo>
                  <a:pt x="1826835" y="613930"/>
                </a:lnTo>
                <a:lnTo>
                  <a:pt x="1895454" y="657967"/>
                </a:lnTo>
                <a:lnTo>
                  <a:pt x="1909968" y="743791"/>
                </a:lnTo>
                <a:lnTo>
                  <a:pt x="1889562" y="901369"/>
                </a:lnTo>
                <a:lnTo>
                  <a:pt x="2061436" y="925412"/>
                </a:lnTo>
                <a:lnTo>
                  <a:pt x="2149219" y="969551"/>
                </a:lnTo>
                <a:lnTo>
                  <a:pt x="2180354" y="1066299"/>
                </a:lnTo>
                <a:lnTo>
                  <a:pt x="2182285" y="1248168"/>
                </a:lnTo>
                <a:lnTo>
                  <a:pt x="2178132" y="1294557"/>
                </a:lnTo>
                <a:lnTo>
                  <a:pt x="2167353" y="1339156"/>
                </a:lnTo>
                <a:lnTo>
                  <a:pt x="2150370" y="1381314"/>
                </a:lnTo>
                <a:lnTo>
                  <a:pt x="2127603" y="1420382"/>
                </a:lnTo>
                <a:lnTo>
                  <a:pt x="2099473" y="1455709"/>
                </a:lnTo>
                <a:lnTo>
                  <a:pt x="2066401" y="1486646"/>
                </a:lnTo>
                <a:lnTo>
                  <a:pt x="2028806" y="1512543"/>
                </a:lnTo>
                <a:lnTo>
                  <a:pt x="1987111" y="1532750"/>
                </a:lnTo>
                <a:lnTo>
                  <a:pt x="1939224" y="1547806"/>
                </a:lnTo>
                <a:lnTo>
                  <a:pt x="1889842" y="1556994"/>
                </a:lnTo>
                <a:lnTo>
                  <a:pt x="1844028" y="1561421"/>
                </a:lnTo>
                <a:lnTo>
                  <a:pt x="1797905" y="1563238"/>
                </a:lnTo>
                <a:lnTo>
                  <a:pt x="1751723" y="1563418"/>
                </a:lnTo>
                <a:lnTo>
                  <a:pt x="1705730" y="1562938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63037" y="2398654"/>
            <a:ext cx="423545" cy="4178935"/>
          </a:xfrm>
          <a:custGeom>
            <a:avLst/>
            <a:gdLst/>
            <a:ahLst/>
            <a:cxnLst/>
            <a:rect l="l" t="t" r="r" b="b"/>
            <a:pathLst>
              <a:path w="423545" h="4178934">
                <a:moveTo>
                  <a:pt x="253136" y="126504"/>
                </a:moveTo>
                <a:lnTo>
                  <a:pt x="243189" y="77265"/>
                </a:lnTo>
                <a:lnTo>
                  <a:pt x="216065" y="37053"/>
                </a:lnTo>
                <a:lnTo>
                  <a:pt x="175833" y="9941"/>
                </a:lnTo>
                <a:lnTo>
                  <a:pt x="126568" y="0"/>
                </a:lnTo>
                <a:lnTo>
                  <a:pt x="77307" y="9941"/>
                </a:lnTo>
                <a:lnTo>
                  <a:pt x="37076" y="37053"/>
                </a:lnTo>
                <a:lnTo>
                  <a:pt x="9948" y="77265"/>
                </a:lnTo>
                <a:lnTo>
                  <a:pt x="0" y="126504"/>
                </a:lnTo>
                <a:lnTo>
                  <a:pt x="9948" y="175744"/>
                </a:lnTo>
                <a:lnTo>
                  <a:pt x="37076" y="215955"/>
                </a:lnTo>
                <a:lnTo>
                  <a:pt x="77307" y="243067"/>
                </a:lnTo>
                <a:lnTo>
                  <a:pt x="126568" y="253009"/>
                </a:lnTo>
                <a:lnTo>
                  <a:pt x="175833" y="243067"/>
                </a:lnTo>
                <a:lnTo>
                  <a:pt x="216065" y="215955"/>
                </a:lnTo>
                <a:lnTo>
                  <a:pt x="243189" y="175744"/>
                </a:lnTo>
                <a:lnTo>
                  <a:pt x="253136" y="126504"/>
                </a:lnTo>
                <a:close/>
              </a:path>
              <a:path w="423545" h="4178934">
                <a:moveTo>
                  <a:pt x="126568" y="258495"/>
                </a:moveTo>
                <a:lnTo>
                  <a:pt x="126568" y="4002951"/>
                </a:lnTo>
                <a:lnTo>
                  <a:pt x="132596" y="4049730"/>
                </a:lnTo>
                <a:lnTo>
                  <a:pt x="149607" y="4091767"/>
                </a:lnTo>
                <a:lnTo>
                  <a:pt x="175993" y="4127385"/>
                </a:lnTo>
                <a:lnTo>
                  <a:pt x="210145" y="4154905"/>
                </a:lnTo>
                <a:lnTo>
                  <a:pt x="250454" y="4172647"/>
                </a:lnTo>
                <a:lnTo>
                  <a:pt x="295313" y="4178935"/>
                </a:lnTo>
                <a:lnTo>
                  <a:pt x="423138" y="417893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834402" y="6445966"/>
            <a:ext cx="244475" cy="244475"/>
          </a:xfrm>
          <a:custGeom>
            <a:avLst/>
            <a:gdLst/>
            <a:ahLst/>
            <a:cxnLst/>
            <a:rect l="l" t="t" r="r" b="b"/>
            <a:pathLst>
              <a:path w="244475" h="244475">
                <a:moveTo>
                  <a:pt x="244322" y="122174"/>
                </a:moveTo>
                <a:lnTo>
                  <a:pt x="234721" y="74618"/>
                </a:lnTo>
                <a:lnTo>
                  <a:pt x="208538" y="35783"/>
                </a:lnTo>
                <a:lnTo>
                  <a:pt x="169704" y="9601"/>
                </a:lnTo>
                <a:lnTo>
                  <a:pt x="122148" y="0"/>
                </a:lnTo>
                <a:lnTo>
                  <a:pt x="74607" y="9601"/>
                </a:lnTo>
                <a:lnTo>
                  <a:pt x="35780" y="35783"/>
                </a:lnTo>
                <a:lnTo>
                  <a:pt x="9600" y="74618"/>
                </a:lnTo>
                <a:lnTo>
                  <a:pt x="0" y="122174"/>
                </a:lnTo>
                <a:lnTo>
                  <a:pt x="9600" y="169722"/>
                </a:lnTo>
                <a:lnTo>
                  <a:pt x="35780" y="208553"/>
                </a:lnTo>
                <a:lnTo>
                  <a:pt x="74607" y="234734"/>
                </a:lnTo>
                <a:lnTo>
                  <a:pt x="122148" y="244335"/>
                </a:lnTo>
                <a:lnTo>
                  <a:pt x="169704" y="234734"/>
                </a:lnTo>
                <a:lnTo>
                  <a:pt x="208538" y="208553"/>
                </a:lnTo>
                <a:lnTo>
                  <a:pt x="234721" y="169722"/>
                </a:lnTo>
                <a:lnTo>
                  <a:pt x="244322" y="122174"/>
                </a:lnTo>
                <a:close/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962786" y="1964733"/>
            <a:ext cx="370205" cy="2375535"/>
          </a:xfrm>
          <a:custGeom>
            <a:avLst/>
            <a:gdLst/>
            <a:ahLst/>
            <a:cxnLst/>
            <a:rect l="l" t="t" r="r" b="b"/>
            <a:pathLst>
              <a:path w="370204" h="2375535">
                <a:moveTo>
                  <a:pt x="253009" y="126504"/>
                </a:moveTo>
                <a:lnTo>
                  <a:pt x="243067" y="77265"/>
                </a:lnTo>
                <a:lnTo>
                  <a:pt x="215953" y="37053"/>
                </a:lnTo>
                <a:lnTo>
                  <a:pt x="175739" y="9941"/>
                </a:lnTo>
                <a:lnTo>
                  <a:pt x="126492" y="0"/>
                </a:lnTo>
                <a:lnTo>
                  <a:pt x="77259" y="9941"/>
                </a:lnTo>
                <a:lnTo>
                  <a:pt x="37052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44"/>
                </a:lnTo>
                <a:lnTo>
                  <a:pt x="37052" y="215955"/>
                </a:lnTo>
                <a:lnTo>
                  <a:pt x="77259" y="243067"/>
                </a:lnTo>
                <a:lnTo>
                  <a:pt x="126492" y="253009"/>
                </a:lnTo>
                <a:lnTo>
                  <a:pt x="175739" y="243067"/>
                </a:lnTo>
                <a:lnTo>
                  <a:pt x="215953" y="215955"/>
                </a:lnTo>
                <a:lnTo>
                  <a:pt x="243067" y="175744"/>
                </a:lnTo>
                <a:lnTo>
                  <a:pt x="253009" y="126504"/>
                </a:lnTo>
                <a:close/>
              </a:path>
              <a:path w="370204" h="2375535">
                <a:moveTo>
                  <a:pt x="126492" y="257924"/>
                </a:moveTo>
                <a:lnTo>
                  <a:pt x="126492" y="2200084"/>
                </a:lnTo>
                <a:lnTo>
                  <a:pt x="132477" y="2246659"/>
                </a:lnTo>
                <a:lnTo>
                  <a:pt x="149368" y="2288510"/>
                </a:lnTo>
                <a:lnTo>
                  <a:pt x="175567" y="2323968"/>
                </a:lnTo>
                <a:lnTo>
                  <a:pt x="209478" y="2351362"/>
                </a:lnTo>
                <a:lnTo>
                  <a:pt x="249502" y="2369023"/>
                </a:lnTo>
                <a:lnTo>
                  <a:pt x="294043" y="2375281"/>
                </a:lnTo>
                <a:lnTo>
                  <a:pt x="369658" y="2375281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79172" y="2579744"/>
            <a:ext cx="8032115" cy="3634740"/>
          </a:xfrm>
          <a:custGeom>
            <a:avLst/>
            <a:gdLst/>
            <a:ahLst/>
            <a:cxnLst/>
            <a:rect l="l" t="t" r="r" b="b"/>
            <a:pathLst>
              <a:path w="8032115" h="3634740">
                <a:moveTo>
                  <a:pt x="7778864" y="126504"/>
                </a:moveTo>
                <a:lnTo>
                  <a:pt x="7788806" y="77265"/>
                </a:lnTo>
                <a:lnTo>
                  <a:pt x="7815918" y="37053"/>
                </a:lnTo>
                <a:lnTo>
                  <a:pt x="7856129" y="9941"/>
                </a:lnTo>
                <a:lnTo>
                  <a:pt x="7905369" y="0"/>
                </a:lnTo>
                <a:lnTo>
                  <a:pt x="7954606" y="9941"/>
                </a:lnTo>
                <a:lnTo>
                  <a:pt x="7994813" y="37053"/>
                </a:lnTo>
                <a:lnTo>
                  <a:pt x="8021921" y="77265"/>
                </a:lnTo>
                <a:lnTo>
                  <a:pt x="8031861" y="126504"/>
                </a:lnTo>
                <a:lnTo>
                  <a:pt x="8021921" y="175749"/>
                </a:lnTo>
                <a:lnTo>
                  <a:pt x="7994813" y="215960"/>
                </a:lnTo>
                <a:lnTo>
                  <a:pt x="7954606" y="243069"/>
                </a:lnTo>
                <a:lnTo>
                  <a:pt x="7905369" y="253009"/>
                </a:lnTo>
                <a:lnTo>
                  <a:pt x="7856129" y="243069"/>
                </a:lnTo>
                <a:lnTo>
                  <a:pt x="7815918" y="215960"/>
                </a:lnTo>
                <a:lnTo>
                  <a:pt x="7788806" y="175749"/>
                </a:lnTo>
                <a:lnTo>
                  <a:pt x="7778864" y="126504"/>
                </a:lnTo>
                <a:close/>
              </a:path>
              <a:path w="8032115" h="3634740">
                <a:moveTo>
                  <a:pt x="7905369" y="257594"/>
                </a:moveTo>
                <a:lnTo>
                  <a:pt x="7905369" y="3459365"/>
                </a:lnTo>
                <a:lnTo>
                  <a:pt x="7899212" y="3505831"/>
                </a:lnTo>
                <a:lnTo>
                  <a:pt x="7881838" y="3547585"/>
                </a:lnTo>
                <a:lnTo>
                  <a:pt x="7854891" y="3582960"/>
                </a:lnTo>
                <a:lnTo>
                  <a:pt x="7820013" y="3610291"/>
                </a:lnTo>
                <a:lnTo>
                  <a:pt x="7778849" y="3627912"/>
                </a:lnTo>
                <a:lnTo>
                  <a:pt x="7733042" y="3634155"/>
                </a:lnTo>
                <a:lnTo>
                  <a:pt x="0" y="363415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01978" y="609834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253009" y="126504"/>
                </a:moveTo>
                <a:lnTo>
                  <a:pt x="243069" y="77265"/>
                </a:lnTo>
                <a:lnTo>
                  <a:pt x="215960" y="37053"/>
                </a:lnTo>
                <a:lnTo>
                  <a:pt x="175749" y="9941"/>
                </a:lnTo>
                <a:lnTo>
                  <a:pt x="126504" y="0"/>
                </a:lnTo>
                <a:lnTo>
                  <a:pt x="77265" y="9941"/>
                </a:lnTo>
                <a:lnTo>
                  <a:pt x="37053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37"/>
                </a:lnTo>
                <a:lnTo>
                  <a:pt x="37053" y="215944"/>
                </a:lnTo>
                <a:lnTo>
                  <a:pt x="77265" y="243054"/>
                </a:lnTo>
                <a:lnTo>
                  <a:pt x="126504" y="252996"/>
                </a:lnTo>
                <a:lnTo>
                  <a:pt x="175749" y="243054"/>
                </a:lnTo>
                <a:lnTo>
                  <a:pt x="215960" y="215944"/>
                </a:lnTo>
                <a:lnTo>
                  <a:pt x="243069" y="175737"/>
                </a:lnTo>
                <a:lnTo>
                  <a:pt x="253009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780341" y="6453012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4" h="253365">
                <a:moveTo>
                  <a:pt x="252996" y="126504"/>
                </a:moveTo>
                <a:lnTo>
                  <a:pt x="243056" y="77265"/>
                </a:lnTo>
                <a:lnTo>
                  <a:pt x="215947" y="37053"/>
                </a:lnTo>
                <a:lnTo>
                  <a:pt x="175737" y="9941"/>
                </a:lnTo>
                <a:lnTo>
                  <a:pt x="126491" y="0"/>
                </a:lnTo>
                <a:lnTo>
                  <a:pt x="77254" y="9941"/>
                </a:lnTo>
                <a:lnTo>
                  <a:pt x="37047" y="37053"/>
                </a:lnTo>
                <a:lnTo>
                  <a:pt x="9939" y="77265"/>
                </a:lnTo>
                <a:lnTo>
                  <a:pt x="0" y="126504"/>
                </a:lnTo>
                <a:lnTo>
                  <a:pt x="9939" y="175744"/>
                </a:lnTo>
                <a:lnTo>
                  <a:pt x="37047" y="215955"/>
                </a:lnTo>
                <a:lnTo>
                  <a:pt x="77254" y="243067"/>
                </a:lnTo>
                <a:lnTo>
                  <a:pt x="126491" y="253009"/>
                </a:lnTo>
                <a:lnTo>
                  <a:pt x="175737" y="243067"/>
                </a:lnTo>
                <a:lnTo>
                  <a:pt x="215947" y="215955"/>
                </a:lnTo>
                <a:lnTo>
                  <a:pt x="243056" y="175744"/>
                </a:lnTo>
                <a:lnTo>
                  <a:pt x="252996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730456" y="3856623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77265" y="243067"/>
                </a:lnTo>
                <a:lnTo>
                  <a:pt x="37053" y="215953"/>
                </a:lnTo>
                <a:lnTo>
                  <a:pt x="9941" y="175739"/>
                </a:lnTo>
                <a:lnTo>
                  <a:pt x="0" y="126492"/>
                </a:lnTo>
                <a:lnTo>
                  <a:pt x="9941" y="77254"/>
                </a:lnTo>
                <a:lnTo>
                  <a:pt x="37053" y="37047"/>
                </a:lnTo>
                <a:lnTo>
                  <a:pt x="77265" y="9939"/>
                </a:lnTo>
                <a:lnTo>
                  <a:pt x="126504" y="0"/>
                </a:lnTo>
                <a:lnTo>
                  <a:pt x="175739" y="9939"/>
                </a:lnTo>
                <a:lnTo>
                  <a:pt x="215950" y="37047"/>
                </a:lnTo>
                <a:lnTo>
                  <a:pt x="243065" y="77254"/>
                </a:lnTo>
                <a:lnTo>
                  <a:pt x="253009" y="126492"/>
                </a:lnTo>
                <a:lnTo>
                  <a:pt x="243065" y="175739"/>
                </a:lnTo>
                <a:lnTo>
                  <a:pt x="215950" y="215953"/>
                </a:lnTo>
                <a:lnTo>
                  <a:pt x="175739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174140" y="372060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175744" y="243067"/>
                </a:lnTo>
                <a:lnTo>
                  <a:pt x="215955" y="215953"/>
                </a:lnTo>
                <a:lnTo>
                  <a:pt x="243067" y="175739"/>
                </a:lnTo>
                <a:lnTo>
                  <a:pt x="253009" y="126492"/>
                </a:lnTo>
                <a:lnTo>
                  <a:pt x="243067" y="77254"/>
                </a:lnTo>
                <a:lnTo>
                  <a:pt x="215955" y="37047"/>
                </a:lnTo>
                <a:lnTo>
                  <a:pt x="175744" y="9939"/>
                </a:lnTo>
                <a:lnTo>
                  <a:pt x="126504" y="0"/>
                </a:lnTo>
                <a:lnTo>
                  <a:pt x="77265" y="9939"/>
                </a:lnTo>
                <a:lnTo>
                  <a:pt x="37053" y="37047"/>
                </a:lnTo>
                <a:lnTo>
                  <a:pt x="9941" y="77254"/>
                </a:lnTo>
                <a:lnTo>
                  <a:pt x="0" y="126492"/>
                </a:lnTo>
                <a:lnTo>
                  <a:pt x="9941" y="175739"/>
                </a:lnTo>
                <a:lnTo>
                  <a:pt x="37053" y="215953"/>
                </a:lnTo>
                <a:lnTo>
                  <a:pt x="77265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042670" y="6375772"/>
            <a:ext cx="1725295" cy="204470"/>
          </a:xfrm>
          <a:custGeom>
            <a:avLst/>
            <a:gdLst/>
            <a:ahLst/>
            <a:cxnLst/>
            <a:rect l="l" t="t" r="r" b="b"/>
            <a:pathLst>
              <a:path w="1725295" h="204470">
                <a:moveTo>
                  <a:pt x="1725269" y="0"/>
                </a:moveTo>
                <a:lnTo>
                  <a:pt x="1725269" y="49187"/>
                </a:lnTo>
                <a:lnTo>
                  <a:pt x="1717368" y="98179"/>
                </a:lnTo>
                <a:lnTo>
                  <a:pt x="1695365" y="140723"/>
                </a:lnTo>
                <a:lnTo>
                  <a:pt x="1661816" y="174268"/>
                </a:lnTo>
                <a:lnTo>
                  <a:pt x="1619273" y="196266"/>
                </a:lnTo>
                <a:lnTo>
                  <a:pt x="1570291" y="204165"/>
                </a:lnTo>
                <a:lnTo>
                  <a:pt x="0" y="20416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53214" y="4118954"/>
            <a:ext cx="204470" cy="768985"/>
          </a:xfrm>
          <a:custGeom>
            <a:avLst/>
            <a:gdLst/>
            <a:ahLst/>
            <a:cxnLst/>
            <a:rect l="l" t="t" r="r" b="b"/>
            <a:pathLst>
              <a:path w="204470" h="768985">
                <a:moveTo>
                  <a:pt x="0" y="768476"/>
                </a:moveTo>
                <a:lnTo>
                  <a:pt x="49187" y="768476"/>
                </a:lnTo>
                <a:lnTo>
                  <a:pt x="98179" y="760575"/>
                </a:lnTo>
                <a:lnTo>
                  <a:pt x="140723" y="738573"/>
                </a:lnTo>
                <a:lnTo>
                  <a:pt x="174268" y="705024"/>
                </a:lnTo>
                <a:lnTo>
                  <a:pt x="196266" y="662481"/>
                </a:lnTo>
                <a:lnTo>
                  <a:pt x="204165" y="613498"/>
                </a:lnTo>
                <a:lnTo>
                  <a:pt x="204165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300209" y="3982937"/>
            <a:ext cx="224154" cy="1350010"/>
          </a:xfrm>
          <a:custGeom>
            <a:avLst/>
            <a:gdLst/>
            <a:ahLst/>
            <a:cxnLst/>
            <a:rect l="l" t="t" r="r" b="b"/>
            <a:pathLst>
              <a:path w="224154" h="1350010">
                <a:moveTo>
                  <a:pt x="223926" y="1349387"/>
                </a:moveTo>
                <a:lnTo>
                  <a:pt x="154978" y="1349387"/>
                </a:lnTo>
                <a:lnTo>
                  <a:pt x="105990" y="1341486"/>
                </a:lnTo>
                <a:lnTo>
                  <a:pt x="63447" y="1319483"/>
                </a:lnTo>
                <a:lnTo>
                  <a:pt x="29900" y="1285934"/>
                </a:lnTo>
                <a:lnTo>
                  <a:pt x="7900" y="1243392"/>
                </a:lnTo>
                <a:lnTo>
                  <a:pt x="0" y="1194409"/>
                </a:lnTo>
                <a:lnTo>
                  <a:pt x="0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1373802"/>
            <a:ext cx="980440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500" y="2370197"/>
            <a:ext cx="9804400" cy="420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041411" y="7236386"/>
            <a:ext cx="2206625" cy="159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metoffice.gov.uk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office.gov.uk/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metoffice.gov.uk/schools" TargetMode="External"/><Relationship Id="rId3" Type="http://schemas.openxmlformats.org/officeDocument/2006/relationships/hyperlink" Target="http://www.metoffice.gov.uk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7560309"/>
            <a:chOff x="0" y="0"/>
            <a:chExt cx="10692130" cy="7560309"/>
          </a:xfrm>
        </p:grpSpPr>
        <p:sp>
          <p:nvSpPr>
            <p:cNvPr id="3" name="object 3"/>
            <p:cNvSpPr/>
            <p:nvPr/>
          </p:nvSpPr>
          <p:spPr>
            <a:xfrm>
              <a:off x="0" y="2510332"/>
              <a:ext cx="10692130" cy="3679825"/>
            </a:xfrm>
            <a:custGeom>
              <a:avLst/>
              <a:gdLst/>
              <a:ahLst/>
              <a:cxnLst/>
              <a:rect l="l" t="t" r="r" b="b"/>
              <a:pathLst>
                <a:path w="10692130" h="3679825">
                  <a:moveTo>
                    <a:pt x="0" y="3679228"/>
                  </a:moveTo>
                  <a:lnTo>
                    <a:pt x="10692003" y="3679228"/>
                  </a:lnTo>
                  <a:lnTo>
                    <a:pt x="10692003" y="0"/>
                  </a:lnTo>
                  <a:lnTo>
                    <a:pt x="0" y="0"/>
                  </a:lnTo>
                  <a:lnTo>
                    <a:pt x="0" y="3679228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6189560"/>
              <a:ext cx="10692130" cy="1370965"/>
            </a:xfrm>
            <a:custGeom>
              <a:avLst/>
              <a:gdLst/>
              <a:ahLst/>
              <a:cxnLst/>
              <a:rect l="l" t="t" r="r" b="b"/>
              <a:pathLst>
                <a:path w="10692130" h="1370965">
                  <a:moveTo>
                    <a:pt x="10692003" y="0"/>
                  </a:moveTo>
                  <a:lnTo>
                    <a:pt x="0" y="0"/>
                  </a:lnTo>
                  <a:lnTo>
                    <a:pt x="0" y="1370444"/>
                  </a:lnTo>
                  <a:lnTo>
                    <a:pt x="10692003" y="1370444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9455" y="3364488"/>
              <a:ext cx="3385919" cy="21164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5381" y="3384640"/>
              <a:ext cx="3216815" cy="21569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0642" y="3154634"/>
              <a:ext cx="3790720" cy="40458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0692130" cy="2510790"/>
            </a:xfrm>
            <a:custGeom>
              <a:avLst/>
              <a:gdLst/>
              <a:ahLst/>
              <a:cxnLst/>
              <a:rect l="l" t="t" r="r" b="b"/>
              <a:pathLst>
                <a:path w="10692130" h="2510790">
                  <a:moveTo>
                    <a:pt x="10692003" y="0"/>
                  </a:moveTo>
                  <a:lnTo>
                    <a:pt x="0" y="0"/>
                  </a:lnTo>
                  <a:lnTo>
                    <a:pt x="0" y="2510332"/>
                  </a:lnTo>
                  <a:lnTo>
                    <a:pt x="10692003" y="2510332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7200" y="1020932"/>
              <a:ext cx="9777730" cy="0"/>
            </a:xfrm>
            <a:custGeom>
              <a:avLst/>
              <a:gdLst/>
              <a:ahLst/>
              <a:cxnLst/>
              <a:rect l="l" t="t" r="r" b="b"/>
              <a:pathLst>
                <a:path w="9777730" h="0">
                  <a:moveTo>
                    <a:pt x="0" y="0"/>
                  </a:moveTo>
                  <a:lnTo>
                    <a:pt x="9777603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0849" y="1329087"/>
              <a:ext cx="876300" cy="640080"/>
            </a:xfrm>
            <a:custGeom>
              <a:avLst/>
              <a:gdLst/>
              <a:ahLst/>
              <a:cxnLst/>
              <a:rect l="l" t="t" r="r" b="b"/>
              <a:pathLst>
                <a:path w="876300" h="640080">
                  <a:moveTo>
                    <a:pt x="194513" y="639467"/>
                  </a:moveTo>
                  <a:lnTo>
                    <a:pt x="149677" y="633202"/>
                  </a:lnTo>
                  <a:lnTo>
                    <a:pt x="107287" y="615595"/>
                  </a:lnTo>
                  <a:lnTo>
                    <a:pt x="69343" y="588434"/>
                  </a:lnTo>
                  <a:lnTo>
                    <a:pt x="37839" y="553503"/>
                  </a:lnTo>
                  <a:lnTo>
                    <a:pt x="14772" y="512589"/>
                  </a:lnTo>
                  <a:lnTo>
                    <a:pt x="2140" y="467479"/>
                  </a:lnTo>
                  <a:lnTo>
                    <a:pt x="0" y="438666"/>
                  </a:lnTo>
                  <a:lnTo>
                    <a:pt x="1870" y="410048"/>
                  </a:lnTo>
                  <a:lnTo>
                    <a:pt x="17427" y="354981"/>
                  </a:lnTo>
                  <a:lnTo>
                    <a:pt x="45799" y="308883"/>
                  </a:lnTo>
                  <a:lnTo>
                    <a:pt x="84551" y="272598"/>
                  </a:lnTo>
                  <a:lnTo>
                    <a:pt x="130945" y="247896"/>
                  </a:lnTo>
                  <a:lnTo>
                    <a:pt x="182245" y="236547"/>
                  </a:lnTo>
                  <a:lnTo>
                    <a:pt x="184726" y="213454"/>
                  </a:lnTo>
                  <a:lnTo>
                    <a:pt x="202308" y="152066"/>
                  </a:lnTo>
                  <a:lnTo>
                    <a:pt x="220555" y="118320"/>
                  </a:lnTo>
                  <a:lnTo>
                    <a:pt x="253593" y="77568"/>
                  </a:lnTo>
                  <a:lnTo>
                    <a:pt x="293196" y="44669"/>
                  </a:lnTo>
                  <a:lnTo>
                    <a:pt x="338093" y="20313"/>
                  </a:lnTo>
                  <a:lnTo>
                    <a:pt x="387014" y="5193"/>
                  </a:lnTo>
                  <a:lnTo>
                    <a:pt x="438685" y="0"/>
                  </a:lnTo>
                  <a:lnTo>
                    <a:pt x="493210" y="5852"/>
                  </a:lnTo>
                  <a:lnTo>
                    <a:pt x="544604" y="22758"/>
                  </a:lnTo>
                  <a:lnTo>
                    <a:pt x="590698" y="49737"/>
                  </a:lnTo>
                  <a:lnTo>
                    <a:pt x="629318" y="85810"/>
                  </a:lnTo>
                  <a:lnTo>
                    <a:pt x="657865" y="126824"/>
                  </a:lnTo>
                  <a:lnTo>
                    <a:pt x="674626" y="166860"/>
                  </a:lnTo>
                  <a:lnTo>
                    <a:pt x="685071" y="228723"/>
                  </a:lnTo>
                  <a:lnTo>
                    <a:pt x="710005" y="241010"/>
                  </a:lnTo>
                  <a:lnTo>
                    <a:pt x="737176" y="263617"/>
                  </a:lnTo>
                  <a:lnTo>
                    <a:pt x="758308" y="299111"/>
                  </a:lnTo>
                  <a:lnTo>
                    <a:pt x="765125" y="350064"/>
                  </a:lnTo>
                  <a:lnTo>
                    <a:pt x="802361" y="365034"/>
                  </a:lnTo>
                  <a:lnTo>
                    <a:pt x="838566" y="393265"/>
                  </a:lnTo>
                  <a:lnTo>
                    <a:pt x="865734" y="437108"/>
                  </a:lnTo>
                  <a:lnTo>
                    <a:pt x="875855" y="498913"/>
                  </a:lnTo>
                  <a:lnTo>
                    <a:pt x="869221" y="539659"/>
                  </a:lnTo>
                  <a:lnTo>
                    <a:pt x="851561" y="575755"/>
                  </a:lnTo>
                  <a:lnTo>
                    <a:pt x="824320" y="605094"/>
                  </a:lnTo>
                  <a:lnTo>
                    <a:pt x="788943" y="625567"/>
                  </a:lnTo>
                  <a:lnTo>
                    <a:pt x="747152" y="636042"/>
                  </a:lnTo>
                  <a:lnTo>
                    <a:pt x="696053" y="638703"/>
                  </a:lnTo>
                  <a:lnTo>
                    <a:pt x="673748" y="638486"/>
                  </a:lnTo>
                  <a:lnTo>
                    <a:pt x="666403" y="636927"/>
                  </a:lnTo>
                  <a:lnTo>
                    <a:pt x="660434" y="632818"/>
                  </a:lnTo>
                  <a:lnTo>
                    <a:pt x="656445" y="626775"/>
                  </a:lnTo>
                  <a:lnTo>
                    <a:pt x="655038" y="619414"/>
                  </a:lnTo>
                  <a:lnTo>
                    <a:pt x="656581" y="612128"/>
                  </a:lnTo>
                  <a:lnTo>
                    <a:pt x="660652" y="606194"/>
                  </a:lnTo>
                  <a:lnTo>
                    <a:pt x="666645" y="602200"/>
                  </a:lnTo>
                  <a:lnTo>
                    <a:pt x="674155" y="600738"/>
                  </a:lnTo>
                  <a:lnTo>
                    <a:pt x="695467" y="600960"/>
                  </a:lnTo>
                  <a:lnTo>
                    <a:pt x="711218" y="600825"/>
                  </a:lnTo>
                  <a:lnTo>
                    <a:pt x="751073" y="597198"/>
                  </a:lnTo>
                  <a:lnTo>
                    <a:pt x="800442" y="575609"/>
                  </a:lnTo>
                  <a:lnTo>
                    <a:pt x="833139" y="527776"/>
                  </a:lnTo>
                  <a:lnTo>
                    <a:pt x="838018" y="498347"/>
                  </a:lnTo>
                  <a:lnTo>
                    <a:pt x="824268" y="437742"/>
                  </a:lnTo>
                  <a:lnTo>
                    <a:pt x="792246" y="403332"/>
                  </a:lnTo>
                  <a:lnTo>
                    <a:pt x="759196" y="387864"/>
                  </a:lnTo>
                  <a:lnTo>
                    <a:pt x="742366" y="384084"/>
                  </a:lnTo>
                  <a:lnTo>
                    <a:pt x="737277" y="383471"/>
                  </a:lnTo>
                  <a:lnTo>
                    <a:pt x="732613" y="380828"/>
                  </a:lnTo>
                  <a:lnTo>
                    <a:pt x="726398" y="372675"/>
                  </a:lnTo>
                  <a:lnTo>
                    <a:pt x="725055" y="367522"/>
                  </a:lnTo>
                  <a:lnTo>
                    <a:pt x="725840" y="362455"/>
                  </a:lnTo>
                  <a:lnTo>
                    <a:pt x="721921" y="310665"/>
                  </a:lnTo>
                  <a:lnTo>
                    <a:pt x="700197" y="279932"/>
                  </a:lnTo>
                  <a:lnTo>
                    <a:pt x="675411" y="265094"/>
                  </a:lnTo>
                  <a:lnTo>
                    <a:pt x="662302" y="260988"/>
                  </a:lnTo>
                  <a:lnTo>
                    <a:pt x="655808" y="258399"/>
                  </a:lnTo>
                  <a:lnTo>
                    <a:pt x="650834" y="253803"/>
                  </a:lnTo>
                  <a:lnTo>
                    <a:pt x="647799" y="247759"/>
                  </a:lnTo>
                  <a:lnTo>
                    <a:pt x="647120" y="240822"/>
                  </a:lnTo>
                  <a:lnTo>
                    <a:pt x="647147" y="228411"/>
                  </a:lnTo>
                  <a:lnTo>
                    <a:pt x="643279" y="197357"/>
                  </a:lnTo>
                  <a:lnTo>
                    <a:pt x="629717" y="155443"/>
                  </a:lnTo>
                  <a:lnTo>
                    <a:pt x="600666" y="110450"/>
                  </a:lnTo>
                  <a:lnTo>
                    <a:pt x="567870" y="79841"/>
                  </a:lnTo>
                  <a:lnTo>
                    <a:pt x="528728" y="56988"/>
                  </a:lnTo>
                  <a:lnTo>
                    <a:pt x="485060" y="42691"/>
                  </a:lnTo>
                  <a:lnTo>
                    <a:pt x="438685" y="37747"/>
                  </a:lnTo>
                  <a:lnTo>
                    <a:pt x="379743" y="45361"/>
                  </a:lnTo>
                  <a:lnTo>
                    <a:pt x="332162" y="64641"/>
                  </a:lnTo>
                  <a:lnTo>
                    <a:pt x="295400" y="90248"/>
                  </a:lnTo>
                  <a:lnTo>
                    <a:pt x="252168" y="139082"/>
                  </a:lnTo>
                  <a:lnTo>
                    <a:pt x="232126" y="179611"/>
                  </a:lnTo>
                  <a:lnTo>
                    <a:pt x="219840" y="243167"/>
                  </a:lnTo>
                  <a:lnTo>
                    <a:pt x="219789" y="253779"/>
                  </a:lnTo>
                  <a:lnTo>
                    <a:pt x="220101" y="259054"/>
                  </a:lnTo>
                  <a:lnTo>
                    <a:pt x="218171" y="264244"/>
                  </a:lnTo>
                  <a:lnTo>
                    <a:pt x="210812" y="271831"/>
                  </a:lnTo>
                  <a:lnTo>
                    <a:pt x="205865" y="274106"/>
                  </a:lnTo>
                  <a:lnTo>
                    <a:pt x="200378" y="273794"/>
                  </a:lnTo>
                  <a:lnTo>
                    <a:pt x="154653" y="279761"/>
                  </a:lnTo>
                  <a:lnTo>
                    <a:pt x="112730" y="299063"/>
                  </a:lnTo>
                  <a:lnTo>
                    <a:pt x="77548" y="329833"/>
                  </a:lnTo>
                  <a:lnTo>
                    <a:pt x="52047" y="370202"/>
                  </a:lnTo>
                  <a:lnTo>
                    <a:pt x="39448" y="415172"/>
                  </a:lnTo>
                  <a:lnTo>
                    <a:pt x="37886" y="438666"/>
                  </a:lnTo>
                  <a:lnTo>
                    <a:pt x="39590" y="462081"/>
                  </a:lnTo>
                  <a:lnTo>
                    <a:pt x="52898" y="505670"/>
                  </a:lnTo>
                  <a:lnTo>
                    <a:pt x="77824" y="543933"/>
                  </a:lnTo>
                  <a:lnTo>
                    <a:pt x="111588" y="574367"/>
                  </a:lnTo>
                  <a:lnTo>
                    <a:pt x="151411" y="594464"/>
                  </a:lnTo>
                  <a:lnTo>
                    <a:pt x="194513" y="601720"/>
                  </a:lnTo>
                  <a:lnTo>
                    <a:pt x="201875" y="603204"/>
                  </a:lnTo>
                  <a:lnTo>
                    <a:pt x="207889" y="607250"/>
                  </a:lnTo>
                  <a:lnTo>
                    <a:pt x="211945" y="613249"/>
                  </a:lnTo>
                  <a:lnTo>
                    <a:pt x="213432" y="620594"/>
                  </a:lnTo>
                  <a:lnTo>
                    <a:pt x="211945" y="627938"/>
                  </a:lnTo>
                  <a:lnTo>
                    <a:pt x="207889" y="633937"/>
                  </a:lnTo>
                  <a:lnTo>
                    <a:pt x="201875" y="637984"/>
                  </a:lnTo>
                  <a:lnTo>
                    <a:pt x="194513" y="63946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4382" y="1473704"/>
              <a:ext cx="148207" cy="14785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8567" y="1655623"/>
              <a:ext cx="148590" cy="147955"/>
            </a:xfrm>
            <a:custGeom>
              <a:avLst/>
              <a:gdLst/>
              <a:ahLst/>
              <a:cxnLst/>
              <a:rect l="l" t="t" r="r" b="b"/>
              <a:pathLst>
                <a:path w="148590" h="147955">
                  <a:moveTo>
                    <a:pt x="74103" y="147858"/>
                  </a:moveTo>
                  <a:lnTo>
                    <a:pt x="45289" y="142038"/>
                  </a:lnTo>
                  <a:lnTo>
                    <a:pt x="21731" y="126178"/>
                  </a:lnTo>
                  <a:lnTo>
                    <a:pt x="5833" y="102675"/>
                  </a:lnTo>
                  <a:lnTo>
                    <a:pt x="0" y="73929"/>
                  </a:lnTo>
                  <a:lnTo>
                    <a:pt x="5833" y="45182"/>
                  </a:lnTo>
                  <a:lnTo>
                    <a:pt x="21731" y="21680"/>
                  </a:lnTo>
                  <a:lnTo>
                    <a:pt x="45289" y="5819"/>
                  </a:lnTo>
                  <a:lnTo>
                    <a:pt x="74103" y="0"/>
                  </a:lnTo>
                  <a:lnTo>
                    <a:pt x="102918" y="5819"/>
                  </a:lnTo>
                  <a:lnTo>
                    <a:pt x="126476" y="21680"/>
                  </a:lnTo>
                  <a:lnTo>
                    <a:pt x="137344" y="37747"/>
                  </a:lnTo>
                  <a:lnTo>
                    <a:pt x="74103" y="37747"/>
                  </a:lnTo>
                  <a:lnTo>
                    <a:pt x="60001" y="40595"/>
                  </a:lnTo>
                  <a:lnTo>
                    <a:pt x="48471" y="48357"/>
                  </a:lnTo>
                  <a:lnTo>
                    <a:pt x="40691" y="59859"/>
                  </a:lnTo>
                  <a:lnTo>
                    <a:pt x="37837" y="73929"/>
                  </a:lnTo>
                  <a:lnTo>
                    <a:pt x="40691" y="87998"/>
                  </a:lnTo>
                  <a:lnTo>
                    <a:pt x="48471" y="99501"/>
                  </a:lnTo>
                  <a:lnTo>
                    <a:pt x="60001" y="107262"/>
                  </a:lnTo>
                  <a:lnTo>
                    <a:pt x="74103" y="110110"/>
                  </a:lnTo>
                  <a:lnTo>
                    <a:pt x="137344" y="110110"/>
                  </a:lnTo>
                  <a:lnTo>
                    <a:pt x="126476" y="126178"/>
                  </a:lnTo>
                  <a:lnTo>
                    <a:pt x="102918" y="142038"/>
                  </a:lnTo>
                  <a:lnTo>
                    <a:pt x="74103" y="147858"/>
                  </a:lnTo>
                  <a:close/>
                </a:path>
                <a:path w="148590" h="147955">
                  <a:moveTo>
                    <a:pt x="137344" y="110110"/>
                  </a:moveTo>
                  <a:lnTo>
                    <a:pt x="74103" y="110110"/>
                  </a:lnTo>
                  <a:lnTo>
                    <a:pt x="88206" y="107262"/>
                  </a:lnTo>
                  <a:lnTo>
                    <a:pt x="99736" y="99501"/>
                  </a:lnTo>
                  <a:lnTo>
                    <a:pt x="107516" y="87998"/>
                  </a:lnTo>
                  <a:lnTo>
                    <a:pt x="110370" y="73929"/>
                  </a:lnTo>
                  <a:lnTo>
                    <a:pt x="107516" y="59859"/>
                  </a:lnTo>
                  <a:lnTo>
                    <a:pt x="99736" y="48357"/>
                  </a:lnTo>
                  <a:lnTo>
                    <a:pt x="88206" y="40595"/>
                  </a:lnTo>
                  <a:lnTo>
                    <a:pt x="74103" y="37747"/>
                  </a:lnTo>
                  <a:lnTo>
                    <a:pt x="137344" y="37747"/>
                  </a:lnTo>
                  <a:lnTo>
                    <a:pt x="142374" y="45182"/>
                  </a:lnTo>
                  <a:lnTo>
                    <a:pt x="148207" y="73929"/>
                  </a:lnTo>
                  <a:lnTo>
                    <a:pt x="142374" y="102675"/>
                  </a:lnTo>
                  <a:lnTo>
                    <a:pt x="137344" y="110110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0317" y="1655623"/>
              <a:ext cx="148217" cy="14785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266" y="2007574"/>
              <a:ext cx="148207" cy="14785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5636" y="2007574"/>
              <a:ext cx="148207" cy="14785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33755" y="1583816"/>
              <a:ext cx="347345" cy="516890"/>
            </a:xfrm>
            <a:custGeom>
              <a:avLst/>
              <a:gdLst/>
              <a:ahLst/>
              <a:cxnLst/>
              <a:rect l="l" t="t" r="r" b="b"/>
              <a:pathLst>
                <a:path w="347344" h="516889">
                  <a:moveTo>
                    <a:pt x="92456" y="365874"/>
                  </a:moveTo>
                  <a:lnTo>
                    <a:pt x="90957" y="358521"/>
                  </a:lnTo>
                  <a:lnTo>
                    <a:pt x="86906" y="352526"/>
                  </a:lnTo>
                  <a:lnTo>
                    <a:pt x="80899" y="348475"/>
                  </a:lnTo>
                  <a:lnTo>
                    <a:pt x="73533" y="347002"/>
                  </a:lnTo>
                  <a:lnTo>
                    <a:pt x="56273" y="347002"/>
                  </a:lnTo>
                  <a:lnTo>
                    <a:pt x="49098" y="345554"/>
                  </a:lnTo>
                  <a:lnTo>
                    <a:pt x="43243" y="341604"/>
                  </a:lnTo>
                  <a:lnTo>
                    <a:pt x="39293" y="335762"/>
                  </a:lnTo>
                  <a:lnTo>
                    <a:pt x="37846" y="328612"/>
                  </a:lnTo>
                  <a:lnTo>
                    <a:pt x="37846" y="200875"/>
                  </a:lnTo>
                  <a:lnTo>
                    <a:pt x="36360" y="193522"/>
                  </a:lnTo>
                  <a:lnTo>
                    <a:pt x="32296" y="187528"/>
                  </a:lnTo>
                  <a:lnTo>
                    <a:pt x="26289" y="183489"/>
                  </a:lnTo>
                  <a:lnTo>
                    <a:pt x="18923" y="182003"/>
                  </a:lnTo>
                  <a:lnTo>
                    <a:pt x="11557" y="183489"/>
                  </a:lnTo>
                  <a:lnTo>
                    <a:pt x="5549" y="187528"/>
                  </a:lnTo>
                  <a:lnTo>
                    <a:pt x="1485" y="193522"/>
                  </a:lnTo>
                  <a:lnTo>
                    <a:pt x="0" y="200875"/>
                  </a:lnTo>
                  <a:lnTo>
                    <a:pt x="0" y="328612"/>
                  </a:lnTo>
                  <a:lnTo>
                    <a:pt x="4432" y="350443"/>
                  </a:lnTo>
                  <a:lnTo>
                    <a:pt x="16497" y="368287"/>
                  </a:lnTo>
                  <a:lnTo>
                    <a:pt x="34391" y="380326"/>
                  </a:lnTo>
                  <a:lnTo>
                    <a:pt x="56273" y="384746"/>
                  </a:lnTo>
                  <a:lnTo>
                    <a:pt x="73533" y="384746"/>
                  </a:lnTo>
                  <a:lnTo>
                    <a:pt x="80899" y="383260"/>
                  </a:lnTo>
                  <a:lnTo>
                    <a:pt x="86906" y="379209"/>
                  </a:lnTo>
                  <a:lnTo>
                    <a:pt x="90957" y="373214"/>
                  </a:lnTo>
                  <a:lnTo>
                    <a:pt x="92456" y="365874"/>
                  </a:lnTo>
                  <a:close/>
                </a:path>
                <a:path w="347344" h="516889">
                  <a:moveTo>
                    <a:pt x="347205" y="497827"/>
                  </a:moveTo>
                  <a:lnTo>
                    <a:pt x="345719" y="490474"/>
                  </a:lnTo>
                  <a:lnTo>
                    <a:pt x="341655" y="484479"/>
                  </a:lnTo>
                  <a:lnTo>
                    <a:pt x="335648" y="480428"/>
                  </a:lnTo>
                  <a:lnTo>
                    <a:pt x="328282" y="478942"/>
                  </a:lnTo>
                  <a:lnTo>
                    <a:pt x="201942" y="478942"/>
                  </a:lnTo>
                  <a:lnTo>
                    <a:pt x="194779" y="477507"/>
                  </a:lnTo>
                  <a:lnTo>
                    <a:pt x="188912" y="473557"/>
                  </a:lnTo>
                  <a:lnTo>
                    <a:pt x="184962" y="467715"/>
                  </a:lnTo>
                  <a:lnTo>
                    <a:pt x="183515" y="460578"/>
                  </a:lnTo>
                  <a:lnTo>
                    <a:pt x="183642" y="18884"/>
                  </a:lnTo>
                  <a:lnTo>
                    <a:pt x="182156" y="11544"/>
                  </a:lnTo>
                  <a:lnTo>
                    <a:pt x="178104" y="5537"/>
                  </a:lnTo>
                  <a:lnTo>
                    <a:pt x="172097" y="1485"/>
                  </a:lnTo>
                  <a:lnTo>
                    <a:pt x="164719" y="0"/>
                  </a:lnTo>
                  <a:lnTo>
                    <a:pt x="157353" y="1485"/>
                  </a:lnTo>
                  <a:lnTo>
                    <a:pt x="151345" y="5537"/>
                  </a:lnTo>
                  <a:lnTo>
                    <a:pt x="147294" y="11531"/>
                  </a:lnTo>
                  <a:lnTo>
                    <a:pt x="145808" y="18872"/>
                  </a:lnTo>
                  <a:lnTo>
                    <a:pt x="145669" y="460565"/>
                  </a:lnTo>
                  <a:lnTo>
                    <a:pt x="150101" y="482396"/>
                  </a:lnTo>
                  <a:lnTo>
                    <a:pt x="162166" y="500240"/>
                  </a:lnTo>
                  <a:lnTo>
                    <a:pt x="180060" y="512279"/>
                  </a:lnTo>
                  <a:lnTo>
                    <a:pt x="201942" y="516699"/>
                  </a:lnTo>
                  <a:lnTo>
                    <a:pt x="328282" y="516699"/>
                  </a:lnTo>
                  <a:lnTo>
                    <a:pt x="335648" y="515213"/>
                  </a:lnTo>
                  <a:lnTo>
                    <a:pt x="341655" y="511162"/>
                  </a:lnTo>
                  <a:lnTo>
                    <a:pt x="345719" y="505167"/>
                  </a:lnTo>
                  <a:lnTo>
                    <a:pt x="347205" y="49782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0891" y="1765811"/>
              <a:ext cx="92454" cy="20274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16006" y="2061745"/>
              <a:ext cx="128905" cy="38100"/>
            </a:xfrm>
            <a:custGeom>
              <a:avLst/>
              <a:gdLst/>
              <a:ahLst/>
              <a:cxnLst/>
              <a:rect l="l" t="t" r="r" b="b"/>
              <a:pathLst>
                <a:path w="128905" h="38100">
                  <a:moveTo>
                    <a:pt x="109604" y="37747"/>
                  </a:moveTo>
                  <a:lnTo>
                    <a:pt x="18918" y="37747"/>
                  </a:lnTo>
                  <a:lnTo>
                    <a:pt x="11556" y="36263"/>
                  </a:lnTo>
                  <a:lnTo>
                    <a:pt x="5543" y="32217"/>
                  </a:lnTo>
                  <a:lnTo>
                    <a:pt x="1487" y="26218"/>
                  </a:lnTo>
                  <a:lnTo>
                    <a:pt x="0" y="18873"/>
                  </a:lnTo>
                  <a:lnTo>
                    <a:pt x="1487" y="11529"/>
                  </a:lnTo>
                  <a:lnTo>
                    <a:pt x="5543" y="5530"/>
                  </a:lnTo>
                  <a:lnTo>
                    <a:pt x="11556" y="1483"/>
                  </a:lnTo>
                  <a:lnTo>
                    <a:pt x="18918" y="0"/>
                  </a:lnTo>
                  <a:lnTo>
                    <a:pt x="109604" y="0"/>
                  </a:lnTo>
                  <a:lnTo>
                    <a:pt x="116966" y="1483"/>
                  </a:lnTo>
                  <a:lnTo>
                    <a:pt x="122979" y="5530"/>
                  </a:lnTo>
                  <a:lnTo>
                    <a:pt x="127035" y="11529"/>
                  </a:lnTo>
                  <a:lnTo>
                    <a:pt x="128523" y="18873"/>
                  </a:lnTo>
                  <a:lnTo>
                    <a:pt x="127035" y="26218"/>
                  </a:lnTo>
                  <a:lnTo>
                    <a:pt x="122979" y="32217"/>
                  </a:lnTo>
                  <a:lnTo>
                    <a:pt x="116966" y="36263"/>
                  </a:lnTo>
                  <a:lnTo>
                    <a:pt x="109604" y="3774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556299" y="1452082"/>
            <a:ext cx="424434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5">
                <a:solidFill>
                  <a:srgbClr val="FFFFFF"/>
                </a:solidFill>
              </a:rPr>
              <a:t>Creu</a:t>
            </a:r>
            <a:r>
              <a:rPr dirty="0" sz="3600" spc="-25">
                <a:solidFill>
                  <a:srgbClr val="FFFFFF"/>
                </a:solidFill>
              </a:rPr>
              <a:t> </a:t>
            </a:r>
            <a:r>
              <a:rPr dirty="0" sz="3600" spc="-15">
                <a:solidFill>
                  <a:srgbClr val="FFFFFF"/>
                </a:solidFill>
              </a:rPr>
              <a:t>ap</a:t>
            </a:r>
            <a:r>
              <a:rPr dirty="0" sz="3600" spc="-20">
                <a:solidFill>
                  <a:srgbClr val="FFFFFF"/>
                </a:solidFill>
              </a:rPr>
              <a:t> </a:t>
            </a:r>
            <a:r>
              <a:rPr dirty="0" sz="3600" spc="-45">
                <a:solidFill>
                  <a:srgbClr val="FFFFFF"/>
                </a:solidFill>
              </a:rPr>
              <a:t>data</a:t>
            </a:r>
            <a:r>
              <a:rPr dirty="0" sz="3600" spc="-25">
                <a:solidFill>
                  <a:srgbClr val="FFFFFF"/>
                </a:solidFill>
              </a:rPr>
              <a:t> </a:t>
            </a:r>
            <a:r>
              <a:rPr dirty="0" sz="3600" spc="15">
                <a:solidFill>
                  <a:srgbClr val="FFFFFF"/>
                </a:solidFill>
              </a:rPr>
              <a:t>tywydd</a:t>
            </a:r>
            <a:endParaRPr sz="3600"/>
          </a:p>
        </p:txBody>
      </p:sp>
      <p:sp>
        <p:nvSpPr>
          <p:cNvPr id="22" name="object 22"/>
          <p:cNvSpPr txBox="1"/>
          <p:nvPr/>
        </p:nvSpPr>
        <p:spPr>
          <a:xfrm>
            <a:off x="8379521" y="552746"/>
            <a:ext cx="186817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FFFFFF"/>
                </a:solidFill>
                <a:latin typeface="FS Emeric"/>
                <a:cs typeface="FS Emeric"/>
              </a:rPr>
              <a:t>Darganfod</a:t>
            </a:r>
            <a:r>
              <a:rPr dirty="0" sz="1400" spc="-25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FS Emeric"/>
                <a:cs typeface="FS Emeric"/>
              </a:rPr>
              <a:t>yn</a:t>
            </a:r>
            <a:r>
              <a:rPr dirty="0" sz="1400" spc="-25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>
                <a:solidFill>
                  <a:srgbClr val="FFFFFF"/>
                </a:solidFill>
                <a:latin typeface="FS Emeric"/>
                <a:cs typeface="FS Emeric"/>
              </a:rPr>
              <a:t>ddyfnach</a:t>
            </a:r>
            <a:endParaRPr sz="1400">
              <a:latin typeface="FS Emeric"/>
              <a:cs typeface="FS Emer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998" y="1653184"/>
            <a:ext cx="4672005" cy="511085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463550" y="3747808"/>
            <a:ext cx="5198745" cy="3020060"/>
            <a:chOff x="463550" y="3747808"/>
            <a:chExt cx="5198745" cy="30200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3550" y="3747808"/>
              <a:ext cx="5198491" cy="30195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721522" y="4970297"/>
              <a:ext cx="682625" cy="682625"/>
            </a:xfrm>
            <a:custGeom>
              <a:avLst/>
              <a:gdLst/>
              <a:ahLst/>
              <a:cxnLst/>
              <a:rect l="l" t="t" r="r" b="b"/>
              <a:pathLst>
                <a:path w="682625" h="682625">
                  <a:moveTo>
                    <a:pt x="0" y="0"/>
                  </a:moveTo>
                  <a:lnTo>
                    <a:pt x="0" y="682548"/>
                  </a:lnTo>
                  <a:lnTo>
                    <a:pt x="682548" y="341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5748655" cy="1976120"/>
          </a:xfrm>
          <a:prstGeom prst="rect"/>
        </p:spPr>
        <p:txBody>
          <a:bodyPr wrap="square" lIns="0" tIns="134620" rIns="0" bIns="0" rtlCol="0" vert="horz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1054735" algn="l"/>
                <a:tab pos="2211070" algn="l"/>
                <a:tab pos="2458720" algn="l"/>
                <a:tab pos="2998470" algn="l"/>
                <a:tab pos="3173730" algn="l"/>
                <a:tab pos="3452495" algn="l"/>
                <a:tab pos="3806825" algn="l"/>
                <a:tab pos="4170679" algn="l"/>
              </a:tabLst>
            </a:pPr>
            <a:r>
              <a:rPr dirty="0" spc="-50"/>
              <a:t>Sut	</a:t>
            </a:r>
            <a:r>
              <a:rPr dirty="0" spc="-80"/>
              <a:t>olwg	</a:t>
            </a:r>
            <a:r>
              <a:rPr dirty="0" spc="-15"/>
              <a:t>fydd	</a:t>
            </a:r>
            <a:r>
              <a:rPr dirty="0" spc="-25"/>
              <a:t>ar </a:t>
            </a:r>
            <a:r>
              <a:rPr dirty="0" spc="-20"/>
              <a:t> </a:t>
            </a:r>
            <a:r>
              <a:rPr dirty="0" spc="-45"/>
              <a:t>wybodaeth	</a:t>
            </a:r>
            <a:r>
              <a:rPr dirty="0" spc="-25"/>
              <a:t>am	</a:t>
            </a:r>
            <a:r>
              <a:rPr dirty="0"/>
              <a:t>y </a:t>
            </a:r>
            <a:r>
              <a:rPr dirty="0" spc="5"/>
              <a:t> t</a:t>
            </a:r>
            <a:r>
              <a:rPr dirty="0" spc="125"/>
              <a:t>y</a:t>
            </a:r>
            <a:r>
              <a:rPr dirty="0" spc="130"/>
              <a:t>w</a:t>
            </a:r>
            <a:r>
              <a:rPr dirty="0" spc="-140"/>
              <a:t>y</a:t>
            </a:r>
            <a:r>
              <a:rPr dirty="0" spc="-60"/>
              <a:t>d</a:t>
            </a:r>
            <a:r>
              <a:rPr dirty="0"/>
              <a:t>d	</a:t>
            </a:r>
            <a:r>
              <a:rPr dirty="0" spc="-40"/>
              <a:t>y</a:t>
            </a:r>
            <a:r>
              <a:rPr dirty="0"/>
              <a:t>n	y	</a:t>
            </a:r>
            <a:r>
              <a:rPr dirty="0" spc="-40"/>
              <a:t>d</a:t>
            </a:r>
            <a:r>
              <a:rPr dirty="0" spc="140"/>
              <a:t>y</a:t>
            </a:r>
            <a:r>
              <a:rPr dirty="0" spc="-120"/>
              <a:t>f</a:t>
            </a:r>
            <a:r>
              <a:rPr dirty="0" spc="-45"/>
              <a:t>o</a:t>
            </a:r>
            <a:r>
              <a:rPr dirty="0" spc="-65"/>
              <a:t>d</a:t>
            </a:r>
            <a:r>
              <a:rPr dirty="0" spc="-75"/>
              <a:t>o</a:t>
            </a:r>
            <a:r>
              <a:rPr dirty="0" spc="-145"/>
              <a:t>l</a:t>
            </a:r>
            <a:r>
              <a:rPr dirty="0"/>
              <a:t>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4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2370197"/>
            <a:ext cx="7005320" cy="420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Cofiwch</a:t>
            </a:r>
            <a:r>
              <a:rPr dirty="0" sz="24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ystyried: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Cynulleidfa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darged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0">
                <a:solidFill>
                  <a:srgbClr val="2A2A2A"/>
                </a:solidFill>
                <a:latin typeface="FS Emeric"/>
                <a:cs typeface="FS Emeric"/>
              </a:rPr>
              <a:t>Teitl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yr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ap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Math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o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ddata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tywydd</a:t>
            </a:r>
            <a:endParaRPr sz="2400">
              <a:latin typeface="FS Emeric"/>
              <a:cs typeface="FS Emeric"/>
            </a:endParaRPr>
          </a:p>
          <a:p>
            <a:pPr marL="241300" marR="799465" indent="-228600">
              <a:lnSpc>
                <a:spcPct val="104200"/>
              </a:lnSpc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Cynllun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cynnwys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- pa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offer 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fydd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gan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yr ap i </a:t>
            </a:r>
            <a:r>
              <a:rPr dirty="0" sz="2400" spc="-55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wneud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delweddiad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data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yn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ddefnyddiol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i 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10">
                <a:solidFill>
                  <a:srgbClr val="2A2A2A"/>
                </a:solidFill>
                <a:latin typeface="FS Emeric"/>
                <a:cs typeface="FS Emeric"/>
              </a:rPr>
              <a:t>fywydau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beunyddiol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pobl neu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fusnesau?</a:t>
            </a:r>
            <a:endParaRPr sz="2400">
              <a:latin typeface="FS Emeric"/>
              <a:cs typeface="FS Emeric"/>
            </a:endParaRPr>
          </a:p>
          <a:p>
            <a:pPr marL="241300" marR="744855" indent="-228600">
              <a:lnSpc>
                <a:spcPct val="104200"/>
              </a:lnSpc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30">
                <a:solidFill>
                  <a:srgbClr val="2A2A2A"/>
                </a:solidFill>
                <a:latin typeface="FS Emeric"/>
                <a:cs typeface="FS Emeric"/>
              </a:rPr>
              <a:t>Pa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ddiben 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fydd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gan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yr ap a pha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broblem 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fydd </a:t>
            </a:r>
            <a:r>
              <a:rPr dirty="0" sz="2400" spc="-54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yn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helpu i’w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datrys?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14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Beth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10">
                <a:solidFill>
                  <a:srgbClr val="2A2A2A"/>
                </a:solidFill>
                <a:latin typeface="FS Emeric"/>
                <a:cs typeface="FS Emeric"/>
              </a:rPr>
              <a:t>yw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pwynt </a:t>
            </a:r>
            <a:r>
              <a:rPr dirty="0" sz="2400" spc="10">
                <a:solidFill>
                  <a:srgbClr val="2A2A2A"/>
                </a:solidFill>
                <a:latin typeface="FS Emeric"/>
                <a:cs typeface="FS Emeric"/>
              </a:rPr>
              <a:t>gwerthu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10">
                <a:solidFill>
                  <a:srgbClr val="2A2A2A"/>
                </a:solidFill>
                <a:latin typeface="FS Emeric"/>
                <a:cs typeface="FS Emeric"/>
              </a:rPr>
              <a:t>unigryw’r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40">
                <a:solidFill>
                  <a:srgbClr val="2A2A2A"/>
                </a:solidFill>
                <a:latin typeface="FS Emeric"/>
                <a:cs typeface="FS Emeric"/>
              </a:rPr>
              <a:t>ap?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Esboniad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o sut y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caiff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y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data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tywydd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ei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ddelweddu</a:t>
            </a:r>
            <a:endParaRPr sz="2400">
              <a:latin typeface="FS Emeric"/>
              <a:cs typeface="FS Emeric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899842" y="2046232"/>
            <a:ext cx="3315335" cy="4493260"/>
            <a:chOff x="6899842" y="2046232"/>
            <a:chExt cx="3315335" cy="4493260"/>
          </a:xfrm>
        </p:grpSpPr>
        <p:sp>
          <p:nvSpPr>
            <p:cNvPr id="4" name="object 4"/>
            <p:cNvSpPr/>
            <p:nvPr/>
          </p:nvSpPr>
          <p:spPr>
            <a:xfrm>
              <a:off x="6899842" y="2046232"/>
              <a:ext cx="3315335" cy="4493260"/>
            </a:xfrm>
            <a:custGeom>
              <a:avLst/>
              <a:gdLst/>
              <a:ahLst/>
              <a:cxnLst/>
              <a:rect l="l" t="t" r="r" b="b"/>
              <a:pathLst>
                <a:path w="3315334" h="4493259">
                  <a:moveTo>
                    <a:pt x="1669826" y="0"/>
                  </a:moveTo>
                  <a:lnTo>
                    <a:pt x="1623007" y="928"/>
                  </a:lnTo>
                  <a:lnTo>
                    <a:pt x="1576018" y="8719"/>
                  </a:lnTo>
                  <a:lnTo>
                    <a:pt x="1529522" y="23653"/>
                  </a:lnTo>
                  <a:lnTo>
                    <a:pt x="205776" y="558475"/>
                  </a:lnTo>
                  <a:lnTo>
                    <a:pt x="161957" y="580033"/>
                  </a:lnTo>
                  <a:lnTo>
                    <a:pt x="122745" y="607072"/>
                  </a:lnTo>
                  <a:lnTo>
                    <a:pt x="88422" y="638927"/>
                  </a:lnTo>
                  <a:lnTo>
                    <a:pt x="59269" y="674937"/>
                  </a:lnTo>
                  <a:lnTo>
                    <a:pt x="35569" y="714435"/>
                  </a:lnTo>
                  <a:lnTo>
                    <a:pt x="17603" y="756760"/>
                  </a:lnTo>
                  <a:lnTo>
                    <a:pt x="5652" y="801247"/>
                  </a:lnTo>
                  <a:lnTo>
                    <a:pt x="0" y="847233"/>
                  </a:lnTo>
                  <a:lnTo>
                    <a:pt x="926" y="894054"/>
                  </a:lnTo>
                  <a:lnTo>
                    <a:pt x="8714" y="941045"/>
                  </a:lnTo>
                  <a:lnTo>
                    <a:pt x="23645" y="987545"/>
                  </a:lnTo>
                  <a:lnTo>
                    <a:pt x="1356688" y="4286928"/>
                  </a:lnTo>
                  <a:lnTo>
                    <a:pt x="1378246" y="4330750"/>
                  </a:lnTo>
                  <a:lnTo>
                    <a:pt x="1405284" y="4369965"/>
                  </a:lnTo>
                  <a:lnTo>
                    <a:pt x="1437140" y="4404290"/>
                  </a:lnTo>
                  <a:lnTo>
                    <a:pt x="1473149" y="4433443"/>
                  </a:lnTo>
                  <a:lnTo>
                    <a:pt x="1512648" y="4457144"/>
                  </a:lnTo>
                  <a:lnTo>
                    <a:pt x="1554973" y="4475111"/>
                  </a:lnTo>
                  <a:lnTo>
                    <a:pt x="1599460" y="4487060"/>
                  </a:lnTo>
                  <a:lnTo>
                    <a:pt x="1645446" y="4492712"/>
                  </a:lnTo>
                  <a:lnTo>
                    <a:pt x="1692266" y="4491783"/>
                  </a:lnTo>
                  <a:lnTo>
                    <a:pt x="1739258" y="4483993"/>
                  </a:lnTo>
                  <a:lnTo>
                    <a:pt x="1785757" y="4469059"/>
                  </a:lnTo>
                  <a:lnTo>
                    <a:pt x="3109504" y="3934237"/>
                  </a:lnTo>
                  <a:lnTo>
                    <a:pt x="3153322" y="3912678"/>
                  </a:lnTo>
                  <a:lnTo>
                    <a:pt x="3192534" y="3885639"/>
                  </a:lnTo>
                  <a:lnTo>
                    <a:pt x="3226857" y="3853782"/>
                  </a:lnTo>
                  <a:lnTo>
                    <a:pt x="3256010" y="3817772"/>
                  </a:lnTo>
                  <a:lnTo>
                    <a:pt x="3279710" y="3778272"/>
                  </a:lnTo>
                  <a:lnTo>
                    <a:pt x="3297676" y="3735946"/>
                  </a:lnTo>
                  <a:lnTo>
                    <a:pt x="3309627" y="3691459"/>
                  </a:lnTo>
                  <a:lnTo>
                    <a:pt x="3315280" y="3645473"/>
                  </a:lnTo>
                  <a:lnTo>
                    <a:pt x="3314353" y="3598653"/>
                  </a:lnTo>
                  <a:lnTo>
                    <a:pt x="3306565" y="3551664"/>
                  </a:lnTo>
                  <a:lnTo>
                    <a:pt x="3291634" y="3505167"/>
                  </a:lnTo>
                  <a:lnTo>
                    <a:pt x="1958591" y="205771"/>
                  </a:lnTo>
                  <a:lnTo>
                    <a:pt x="1937030" y="161952"/>
                  </a:lnTo>
                  <a:lnTo>
                    <a:pt x="1909989" y="122740"/>
                  </a:lnTo>
                  <a:lnTo>
                    <a:pt x="1878132" y="88417"/>
                  </a:lnTo>
                  <a:lnTo>
                    <a:pt x="1842121" y="59265"/>
                  </a:lnTo>
                  <a:lnTo>
                    <a:pt x="1802622" y="35565"/>
                  </a:lnTo>
                  <a:lnTo>
                    <a:pt x="1760297" y="17600"/>
                  </a:lnTo>
                  <a:lnTo>
                    <a:pt x="1715810" y="5651"/>
                  </a:lnTo>
                  <a:lnTo>
                    <a:pt x="1669826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023078" y="2300692"/>
              <a:ext cx="2967990" cy="3733165"/>
            </a:xfrm>
            <a:custGeom>
              <a:avLst/>
              <a:gdLst/>
              <a:ahLst/>
              <a:cxnLst/>
              <a:rect l="l" t="t" r="r" b="b"/>
              <a:pathLst>
                <a:path w="2967990" h="3733165">
                  <a:moveTo>
                    <a:pt x="1743913" y="0"/>
                  </a:moveTo>
                  <a:lnTo>
                    <a:pt x="0" y="704583"/>
                  </a:lnTo>
                  <a:lnTo>
                    <a:pt x="1223581" y="3733063"/>
                  </a:lnTo>
                  <a:lnTo>
                    <a:pt x="2967507" y="3028480"/>
                  </a:lnTo>
                  <a:lnTo>
                    <a:pt x="17439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036253" y="5771623"/>
              <a:ext cx="398780" cy="398780"/>
            </a:xfrm>
            <a:custGeom>
              <a:avLst/>
              <a:gdLst/>
              <a:ahLst/>
              <a:cxnLst/>
              <a:rect l="l" t="t" r="r" b="b"/>
              <a:pathLst>
                <a:path w="398779" h="398779">
                  <a:moveTo>
                    <a:pt x="213556" y="0"/>
                  </a:moveTo>
                  <a:lnTo>
                    <a:pt x="168934" y="1816"/>
                  </a:lnTo>
                  <a:lnTo>
                    <a:pt x="124481" y="14082"/>
                  </a:lnTo>
                  <a:lnTo>
                    <a:pt x="83986" y="36137"/>
                  </a:lnTo>
                  <a:lnTo>
                    <a:pt x="50628" y="65827"/>
                  </a:lnTo>
                  <a:lnTo>
                    <a:pt x="25069" y="101592"/>
                  </a:lnTo>
                  <a:lnTo>
                    <a:pt x="7972" y="141871"/>
                  </a:lnTo>
                  <a:lnTo>
                    <a:pt x="0" y="185102"/>
                  </a:lnTo>
                  <a:lnTo>
                    <a:pt x="1815" y="229725"/>
                  </a:lnTo>
                  <a:lnTo>
                    <a:pt x="14080" y="274178"/>
                  </a:lnTo>
                  <a:lnTo>
                    <a:pt x="36134" y="314677"/>
                  </a:lnTo>
                  <a:lnTo>
                    <a:pt x="65825" y="348039"/>
                  </a:lnTo>
                  <a:lnTo>
                    <a:pt x="101590" y="373599"/>
                  </a:lnTo>
                  <a:lnTo>
                    <a:pt x="141869" y="390696"/>
                  </a:lnTo>
                  <a:lnTo>
                    <a:pt x="185100" y="398667"/>
                  </a:lnTo>
                  <a:lnTo>
                    <a:pt x="229723" y="396849"/>
                  </a:lnTo>
                  <a:lnTo>
                    <a:pt x="274176" y="384579"/>
                  </a:lnTo>
                  <a:lnTo>
                    <a:pt x="314675" y="362524"/>
                  </a:lnTo>
                  <a:lnTo>
                    <a:pt x="348037" y="332834"/>
                  </a:lnTo>
                  <a:lnTo>
                    <a:pt x="373597" y="297069"/>
                  </a:lnTo>
                  <a:lnTo>
                    <a:pt x="390694" y="256790"/>
                  </a:lnTo>
                  <a:lnTo>
                    <a:pt x="398665" y="213559"/>
                  </a:lnTo>
                  <a:lnTo>
                    <a:pt x="396847" y="168936"/>
                  </a:lnTo>
                  <a:lnTo>
                    <a:pt x="384577" y="124483"/>
                  </a:lnTo>
                  <a:lnTo>
                    <a:pt x="362522" y="83984"/>
                  </a:lnTo>
                  <a:lnTo>
                    <a:pt x="332832" y="50624"/>
                  </a:lnTo>
                  <a:lnTo>
                    <a:pt x="297066" y="25066"/>
                  </a:lnTo>
                  <a:lnTo>
                    <a:pt x="256788" y="7970"/>
                  </a:lnTo>
                  <a:lnTo>
                    <a:pt x="213556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6886575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85390" algn="l"/>
                <a:tab pos="3710940" algn="l"/>
                <a:tab pos="4518025" algn="l"/>
              </a:tabLst>
            </a:pPr>
            <a:r>
              <a:rPr dirty="0" spc="-85"/>
              <a:t>Lluniwch	</a:t>
            </a:r>
            <a:r>
              <a:rPr dirty="0" spc="-65"/>
              <a:t>eich	</a:t>
            </a:r>
            <a:r>
              <a:rPr dirty="0" spc="-25"/>
              <a:t>ap	</a:t>
            </a:r>
            <a:r>
              <a:rPr dirty="0" spc="-65"/>
              <a:t>eich</a:t>
            </a:r>
            <a:r>
              <a:rPr dirty="0" spc="-75"/>
              <a:t> </a:t>
            </a:r>
            <a:r>
              <a:rPr dirty="0" spc="-65"/>
              <a:t>hun!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2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511087"/>
            <a:ext cx="560070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Dysgwch</a:t>
            </a:r>
            <a:r>
              <a:rPr dirty="0" sz="30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 spc="-15">
                <a:solidFill>
                  <a:srgbClr val="2A2A2A"/>
                </a:solidFill>
                <a:latin typeface="FS Emeric"/>
                <a:cs typeface="FS Emeric"/>
              </a:rPr>
              <a:t>ragor</a:t>
            </a:r>
            <a:r>
              <a:rPr dirty="0" sz="30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ar:</a:t>
            </a:r>
            <a:endParaRPr sz="30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dirty="0" sz="3000" spc="-35" b="1">
                <a:solidFill>
                  <a:srgbClr val="50B8A3"/>
                </a:solidFill>
                <a:latin typeface="FSEmeric-Heavy"/>
                <a:cs typeface="FSEmeric-Heavy"/>
                <a:hlinkClick r:id="rId2"/>
              </a:rPr>
              <a:t>www.metoffice.gov.uk/schools</a:t>
            </a:r>
            <a:endParaRPr sz="3000">
              <a:latin typeface="FSEmeric-Heavy"/>
              <a:cs typeface="FSEmeric-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3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 spc="5"/>
              <a:t>Hawlfraint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Goron</a:t>
            </a:r>
            <a:r>
              <a:rPr dirty="0" spc="-10"/>
              <a:t> </a:t>
            </a:r>
            <a:r>
              <a:rPr dirty="0" spc="-20"/>
              <a:t>2022,</a:t>
            </a:r>
            <a:r>
              <a:rPr dirty="0" spc="-5"/>
              <a:t> </a:t>
            </a:r>
            <a:r>
              <a:rPr dirty="0"/>
              <a:t>Y</a:t>
            </a:r>
            <a:r>
              <a:rPr dirty="0" spc="-5"/>
              <a:t> </a:t>
            </a:r>
            <a:r>
              <a:rPr dirty="0" spc="5"/>
              <a:t>Swyddfa</a:t>
            </a:r>
            <a:r>
              <a:rPr dirty="0" spc="-5"/>
              <a:t> </a:t>
            </a:r>
            <a:r>
              <a:rPr dirty="0" spc="15"/>
              <a:t>Dywydd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2022-03-08T15:59:56Z</dcterms:created>
  <dcterms:modified xsi:type="dcterms:W3CDTF">2022-03-08T15:59:56Z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2022-03-08T00:00:00Z</vt:filetime>
  </property>
  <property fmtid="{D5CDD505-2E9C-101B-9397-08002B2CF9AE}" pid="3" name="Creator">
    <vt:lpwstr>Adobe InDesign 17.0 (Macintosh)</vt:lpwstr>
  </property>
  <property fmtid="{D5CDD505-2E9C-101B-9397-08002B2CF9AE}" pid="4" name="LastSaved">
    <vt:filetime>2022-03-08T00:00:00Z</vt:filetime>
  </property>
</Properties>
</file>