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jpg" ContentType="image/jpg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10693400" cy="7562850"/>
  <p:notesSz cx="10693400" cy="756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2A2A2A"/>
                </a:solidFill>
                <a:latin typeface="FSEmeric-Light"/>
                <a:cs typeface="FSEmeric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2A2A2A"/>
                </a:solidFill>
                <a:latin typeface="FSEmeric-Light"/>
                <a:cs typeface="FSEmeric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2A2A2A"/>
                </a:solidFill>
                <a:latin typeface="FSEmeric-Light"/>
                <a:cs typeface="FSEmeric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001447" y="1605081"/>
            <a:ext cx="2182495" cy="1565910"/>
          </a:xfrm>
          <a:custGeom>
            <a:avLst/>
            <a:gdLst/>
            <a:ahLst/>
            <a:cxnLst/>
            <a:rect l="l" t="t" r="r" b="b"/>
            <a:pathLst>
              <a:path w="2182495" h="1565910">
                <a:moveTo>
                  <a:pt x="457028" y="1565490"/>
                </a:moveTo>
                <a:lnTo>
                  <a:pt x="410072" y="1562593"/>
                </a:lnTo>
                <a:lnTo>
                  <a:pt x="364059" y="1554155"/>
                </a:lnTo>
                <a:lnTo>
                  <a:pt x="319315" y="1540560"/>
                </a:lnTo>
                <a:lnTo>
                  <a:pt x="276170" y="1522190"/>
                </a:lnTo>
                <a:lnTo>
                  <a:pt x="234951" y="1499428"/>
                </a:lnTo>
                <a:lnTo>
                  <a:pt x="195985" y="1472657"/>
                </a:lnTo>
                <a:lnTo>
                  <a:pt x="159602" y="1442261"/>
                </a:lnTo>
                <a:lnTo>
                  <a:pt x="126128" y="1408621"/>
                </a:lnTo>
                <a:lnTo>
                  <a:pt x="95892" y="1372120"/>
                </a:lnTo>
                <a:lnTo>
                  <a:pt x="69222" y="1333141"/>
                </a:lnTo>
                <a:lnTo>
                  <a:pt x="46445" y="1292068"/>
                </a:lnTo>
                <a:lnTo>
                  <a:pt x="27890" y="1249283"/>
                </a:lnTo>
                <a:lnTo>
                  <a:pt x="13884" y="1205168"/>
                </a:lnTo>
                <a:lnTo>
                  <a:pt x="4755" y="1160106"/>
                </a:lnTo>
                <a:lnTo>
                  <a:pt x="0" y="1105991"/>
                </a:lnTo>
                <a:lnTo>
                  <a:pt x="1296" y="1051673"/>
                </a:lnTo>
                <a:lnTo>
                  <a:pt x="8584" y="997824"/>
                </a:lnTo>
                <a:lnTo>
                  <a:pt x="21802" y="945116"/>
                </a:lnTo>
                <a:lnTo>
                  <a:pt x="40887" y="894219"/>
                </a:lnTo>
                <a:lnTo>
                  <a:pt x="63555" y="849594"/>
                </a:lnTo>
                <a:lnTo>
                  <a:pt x="90652" y="807853"/>
                </a:lnTo>
                <a:lnTo>
                  <a:pt x="121815" y="769313"/>
                </a:lnTo>
                <a:lnTo>
                  <a:pt x="156677" y="734289"/>
                </a:lnTo>
                <a:lnTo>
                  <a:pt x="194875" y="703098"/>
                </a:lnTo>
                <a:lnTo>
                  <a:pt x="236043" y="676055"/>
                </a:lnTo>
                <a:lnTo>
                  <a:pt x="279817" y="653476"/>
                </a:lnTo>
                <a:lnTo>
                  <a:pt x="325832" y="635677"/>
                </a:lnTo>
                <a:lnTo>
                  <a:pt x="373724" y="622974"/>
                </a:lnTo>
                <a:lnTo>
                  <a:pt x="423127" y="615684"/>
                </a:lnTo>
                <a:lnTo>
                  <a:pt x="473678" y="614121"/>
                </a:lnTo>
                <a:lnTo>
                  <a:pt x="468941" y="512270"/>
                </a:lnTo>
                <a:lnTo>
                  <a:pt x="476980" y="444114"/>
                </a:lnTo>
                <a:lnTo>
                  <a:pt x="506450" y="378865"/>
                </a:lnTo>
                <a:lnTo>
                  <a:pt x="566007" y="285737"/>
                </a:lnTo>
                <a:lnTo>
                  <a:pt x="590615" y="251033"/>
                </a:lnTo>
                <a:lnTo>
                  <a:pt x="618063" y="217294"/>
                </a:lnTo>
                <a:lnTo>
                  <a:pt x="648302" y="184835"/>
                </a:lnTo>
                <a:lnTo>
                  <a:pt x="681280" y="153972"/>
                </a:lnTo>
                <a:lnTo>
                  <a:pt x="716946" y="125019"/>
                </a:lnTo>
                <a:lnTo>
                  <a:pt x="755250" y="98291"/>
                </a:lnTo>
                <a:lnTo>
                  <a:pt x="796141" y="74105"/>
                </a:lnTo>
                <a:lnTo>
                  <a:pt x="839568" y="52775"/>
                </a:lnTo>
                <a:lnTo>
                  <a:pt x="885481" y="34616"/>
                </a:lnTo>
                <a:lnTo>
                  <a:pt x="933828" y="19944"/>
                </a:lnTo>
                <a:lnTo>
                  <a:pt x="984558" y="9074"/>
                </a:lnTo>
                <a:lnTo>
                  <a:pt x="1037622" y="2321"/>
                </a:lnTo>
                <a:lnTo>
                  <a:pt x="1092968" y="0"/>
                </a:lnTo>
                <a:lnTo>
                  <a:pt x="1148184" y="2374"/>
                </a:lnTo>
                <a:lnTo>
                  <a:pt x="1201030" y="9228"/>
                </a:lnTo>
                <a:lnTo>
                  <a:pt x="1251397" y="20158"/>
                </a:lnTo>
                <a:lnTo>
                  <a:pt x="1299173" y="34760"/>
                </a:lnTo>
                <a:lnTo>
                  <a:pt x="1344249" y="52629"/>
                </a:lnTo>
                <a:lnTo>
                  <a:pt x="1386514" y="73362"/>
                </a:lnTo>
                <a:lnTo>
                  <a:pt x="1425857" y="96555"/>
                </a:lnTo>
                <a:lnTo>
                  <a:pt x="1462168" y="121803"/>
                </a:lnTo>
                <a:lnTo>
                  <a:pt x="1495337" y="148703"/>
                </a:lnTo>
                <a:lnTo>
                  <a:pt x="1525253" y="176850"/>
                </a:lnTo>
                <a:lnTo>
                  <a:pt x="1551806" y="205841"/>
                </a:lnTo>
                <a:lnTo>
                  <a:pt x="1636370" y="336810"/>
                </a:lnTo>
                <a:lnTo>
                  <a:pt x="1675045" y="457988"/>
                </a:lnTo>
                <a:lnTo>
                  <a:pt x="1685382" y="547061"/>
                </a:lnTo>
                <a:lnTo>
                  <a:pt x="1684927" y="581710"/>
                </a:lnTo>
                <a:lnTo>
                  <a:pt x="1826835" y="613930"/>
                </a:lnTo>
                <a:lnTo>
                  <a:pt x="1895454" y="657967"/>
                </a:lnTo>
                <a:lnTo>
                  <a:pt x="1909968" y="743791"/>
                </a:lnTo>
                <a:lnTo>
                  <a:pt x="1889562" y="901369"/>
                </a:lnTo>
                <a:lnTo>
                  <a:pt x="2061436" y="925412"/>
                </a:lnTo>
                <a:lnTo>
                  <a:pt x="2149219" y="969551"/>
                </a:lnTo>
                <a:lnTo>
                  <a:pt x="2180354" y="1066299"/>
                </a:lnTo>
                <a:lnTo>
                  <a:pt x="2182285" y="1248168"/>
                </a:lnTo>
                <a:lnTo>
                  <a:pt x="2178132" y="1294557"/>
                </a:lnTo>
                <a:lnTo>
                  <a:pt x="2167353" y="1339156"/>
                </a:lnTo>
                <a:lnTo>
                  <a:pt x="2150370" y="1381314"/>
                </a:lnTo>
                <a:lnTo>
                  <a:pt x="2127603" y="1420382"/>
                </a:lnTo>
                <a:lnTo>
                  <a:pt x="2099473" y="1455709"/>
                </a:lnTo>
                <a:lnTo>
                  <a:pt x="2066401" y="1486646"/>
                </a:lnTo>
                <a:lnTo>
                  <a:pt x="2028806" y="1512543"/>
                </a:lnTo>
                <a:lnTo>
                  <a:pt x="1987111" y="1532750"/>
                </a:lnTo>
                <a:lnTo>
                  <a:pt x="1939224" y="1547806"/>
                </a:lnTo>
                <a:lnTo>
                  <a:pt x="1889842" y="1556994"/>
                </a:lnTo>
                <a:lnTo>
                  <a:pt x="1844028" y="1561421"/>
                </a:lnTo>
                <a:lnTo>
                  <a:pt x="1797905" y="1563238"/>
                </a:lnTo>
                <a:lnTo>
                  <a:pt x="1751723" y="1563418"/>
                </a:lnTo>
                <a:lnTo>
                  <a:pt x="1705730" y="1562938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9363037" y="2398654"/>
            <a:ext cx="423545" cy="4178935"/>
          </a:xfrm>
          <a:custGeom>
            <a:avLst/>
            <a:gdLst/>
            <a:ahLst/>
            <a:cxnLst/>
            <a:rect l="l" t="t" r="r" b="b"/>
            <a:pathLst>
              <a:path w="423545" h="4178934">
                <a:moveTo>
                  <a:pt x="253136" y="126504"/>
                </a:moveTo>
                <a:lnTo>
                  <a:pt x="243189" y="77265"/>
                </a:lnTo>
                <a:lnTo>
                  <a:pt x="216065" y="37053"/>
                </a:lnTo>
                <a:lnTo>
                  <a:pt x="175833" y="9941"/>
                </a:lnTo>
                <a:lnTo>
                  <a:pt x="126568" y="0"/>
                </a:lnTo>
                <a:lnTo>
                  <a:pt x="77307" y="9941"/>
                </a:lnTo>
                <a:lnTo>
                  <a:pt x="37076" y="37053"/>
                </a:lnTo>
                <a:lnTo>
                  <a:pt x="9948" y="77265"/>
                </a:lnTo>
                <a:lnTo>
                  <a:pt x="0" y="126504"/>
                </a:lnTo>
                <a:lnTo>
                  <a:pt x="9948" y="175744"/>
                </a:lnTo>
                <a:lnTo>
                  <a:pt x="37076" y="215955"/>
                </a:lnTo>
                <a:lnTo>
                  <a:pt x="77307" y="243067"/>
                </a:lnTo>
                <a:lnTo>
                  <a:pt x="126568" y="253009"/>
                </a:lnTo>
                <a:lnTo>
                  <a:pt x="175833" y="243067"/>
                </a:lnTo>
                <a:lnTo>
                  <a:pt x="216065" y="215955"/>
                </a:lnTo>
                <a:lnTo>
                  <a:pt x="243189" y="175744"/>
                </a:lnTo>
                <a:lnTo>
                  <a:pt x="253136" y="126504"/>
                </a:lnTo>
                <a:close/>
              </a:path>
              <a:path w="423545" h="4178934">
                <a:moveTo>
                  <a:pt x="126568" y="258495"/>
                </a:moveTo>
                <a:lnTo>
                  <a:pt x="126568" y="4002951"/>
                </a:lnTo>
                <a:lnTo>
                  <a:pt x="132596" y="4049730"/>
                </a:lnTo>
                <a:lnTo>
                  <a:pt x="149607" y="4091767"/>
                </a:lnTo>
                <a:lnTo>
                  <a:pt x="175993" y="4127385"/>
                </a:lnTo>
                <a:lnTo>
                  <a:pt x="210145" y="4154905"/>
                </a:lnTo>
                <a:lnTo>
                  <a:pt x="250454" y="4172647"/>
                </a:lnTo>
                <a:lnTo>
                  <a:pt x="295313" y="4178935"/>
                </a:lnTo>
                <a:lnTo>
                  <a:pt x="423138" y="4178935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9834402" y="6445966"/>
            <a:ext cx="244475" cy="244475"/>
          </a:xfrm>
          <a:custGeom>
            <a:avLst/>
            <a:gdLst/>
            <a:ahLst/>
            <a:cxnLst/>
            <a:rect l="l" t="t" r="r" b="b"/>
            <a:pathLst>
              <a:path w="244475" h="244475">
                <a:moveTo>
                  <a:pt x="244322" y="122174"/>
                </a:moveTo>
                <a:lnTo>
                  <a:pt x="234721" y="74618"/>
                </a:lnTo>
                <a:lnTo>
                  <a:pt x="208538" y="35783"/>
                </a:lnTo>
                <a:lnTo>
                  <a:pt x="169704" y="9601"/>
                </a:lnTo>
                <a:lnTo>
                  <a:pt x="122148" y="0"/>
                </a:lnTo>
                <a:lnTo>
                  <a:pt x="74607" y="9601"/>
                </a:lnTo>
                <a:lnTo>
                  <a:pt x="35780" y="35783"/>
                </a:lnTo>
                <a:lnTo>
                  <a:pt x="9600" y="74618"/>
                </a:lnTo>
                <a:lnTo>
                  <a:pt x="0" y="122174"/>
                </a:lnTo>
                <a:lnTo>
                  <a:pt x="9600" y="169722"/>
                </a:lnTo>
                <a:lnTo>
                  <a:pt x="35780" y="208553"/>
                </a:lnTo>
                <a:lnTo>
                  <a:pt x="74607" y="234734"/>
                </a:lnTo>
                <a:lnTo>
                  <a:pt x="122148" y="244335"/>
                </a:lnTo>
                <a:lnTo>
                  <a:pt x="169704" y="234734"/>
                </a:lnTo>
                <a:lnTo>
                  <a:pt x="208538" y="208553"/>
                </a:lnTo>
                <a:lnTo>
                  <a:pt x="234721" y="169722"/>
                </a:lnTo>
                <a:lnTo>
                  <a:pt x="244322" y="122174"/>
                </a:lnTo>
                <a:close/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8962786" y="1964733"/>
            <a:ext cx="370205" cy="2375535"/>
          </a:xfrm>
          <a:custGeom>
            <a:avLst/>
            <a:gdLst/>
            <a:ahLst/>
            <a:cxnLst/>
            <a:rect l="l" t="t" r="r" b="b"/>
            <a:pathLst>
              <a:path w="370204" h="2375535">
                <a:moveTo>
                  <a:pt x="253009" y="126504"/>
                </a:moveTo>
                <a:lnTo>
                  <a:pt x="243067" y="77265"/>
                </a:lnTo>
                <a:lnTo>
                  <a:pt x="215953" y="37053"/>
                </a:lnTo>
                <a:lnTo>
                  <a:pt x="175739" y="9941"/>
                </a:lnTo>
                <a:lnTo>
                  <a:pt x="126492" y="0"/>
                </a:lnTo>
                <a:lnTo>
                  <a:pt x="77259" y="9941"/>
                </a:lnTo>
                <a:lnTo>
                  <a:pt x="37052" y="37053"/>
                </a:lnTo>
                <a:lnTo>
                  <a:pt x="9941" y="77265"/>
                </a:lnTo>
                <a:lnTo>
                  <a:pt x="0" y="126504"/>
                </a:lnTo>
                <a:lnTo>
                  <a:pt x="9941" y="175744"/>
                </a:lnTo>
                <a:lnTo>
                  <a:pt x="37052" y="215955"/>
                </a:lnTo>
                <a:lnTo>
                  <a:pt x="77259" y="243067"/>
                </a:lnTo>
                <a:lnTo>
                  <a:pt x="126492" y="253009"/>
                </a:lnTo>
                <a:lnTo>
                  <a:pt x="175739" y="243067"/>
                </a:lnTo>
                <a:lnTo>
                  <a:pt x="215953" y="215955"/>
                </a:lnTo>
                <a:lnTo>
                  <a:pt x="243067" y="175744"/>
                </a:lnTo>
                <a:lnTo>
                  <a:pt x="253009" y="126504"/>
                </a:lnTo>
                <a:close/>
              </a:path>
              <a:path w="370204" h="2375535">
                <a:moveTo>
                  <a:pt x="126492" y="257924"/>
                </a:moveTo>
                <a:lnTo>
                  <a:pt x="126492" y="2200084"/>
                </a:lnTo>
                <a:lnTo>
                  <a:pt x="132477" y="2246659"/>
                </a:lnTo>
                <a:lnTo>
                  <a:pt x="149368" y="2288510"/>
                </a:lnTo>
                <a:lnTo>
                  <a:pt x="175567" y="2323968"/>
                </a:lnTo>
                <a:lnTo>
                  <a:pt x="209478" y="2351362"/>
                </a:lnTo>
                <a:lnTo>
                  <a:pt x="249502" y="2369023"/>
                </a:lnTo>
                <a:lnTo>
                  <a:pt x="294043" y="2375281"/>
                </a:lnTo>
                <a:lnTo>
                  <a:pt x="369658" y="2375281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779172" y="2579744"/>
            <a:ext cx="8032115" cy="3634740"/>
          </a:xfrm>
          <a:custGeom>
            <a:avLst/>
            <a:gdLst/>
            <a:ahLst/>
            <a:cxnLst/>
            <a:rect l="l" t="t" r="r" b="b"/>
            <a:pathLst>
              <a:path w="8032115" h="3634740">
                <a:moveTo>
                  <a:pt x="7778864" y="126504"/>
                </a:moveTo>
                <a:lnTo>
                  <a:pt x="7788806" y="77265"/>
                </a:lnTo>
                <a:lnTo>
                  <a:pt x="7815918" y="37053"/>
                </a:lnTo>
                <a:lnTo>
                  <a:pt x="7856129" y="9941"/>
                </a:lnTo>
                <a:lnTo>
                  <a:pt x="7905369" y="0"/>
                </a:lnTo>
                <a:lnTo>
                  <a:pt x="7954606" y="9941"/>
                </a:lnTo>
                <a:lnTo>
                  <a:pt x="7994813" y="37053"/>
                </a:lnTo>
                <a:lnTo>
                  <a:pt x="8021921" y="77265"/>
                </a:lnTo>
                <a:lnTo>
                  <a:pt x="8031861" y="126504"/>
                </a:lnTo>
                <a:lnTo>
                  <a:pt x="8021921" y="175749"/>
                </a:lnTo>
                <a:lnTo>
                  <a:pt x="7994813" y="215960"/>
                </a:lnTo>
                <a:lnTo>
                  <a:pt x="7954606" y="243069"/>
                </a:lnTo>
                <a:lnTo>
                  <a:pt x="7905369" y="253009"/>
                </a:lnTo>
                <a:lnTo>
                  <a:pt x="7856129" y="243069"/>
                </a:lnTo>
                <a:lnTo>
                  <a:pt x="7815918" y="215960"/>
                </a:lnTo>
                <a:lnTo>
                  <a:pt x="7788806" y="175749"/>
                </a:lnTo>
                <a:lnTo>
                  <a:pt x="7778864" y="126504"/>
                </a:lnTo>
                <a:close/>
              </a:path>
              <a:path w="8032115" h="3634740">
                <a:moveTo>
                  <a:pt x="7905369" y="257594"/>
                </a:moveTo>
                <a:lnTo>
                  <a:pt x="7905369" y="3459365"/>
                </a:lnTo>
                <a:lnTo>
                  <a:pt x="7899212" y="3505831"/>
                </a:lnTo>
                <a:lnTo>
                  <a:pt x="7881838" y="3547585"/>
                </a:lnTo>
                <a:lnTo>
                  <a:pt x="7854891" y="3582960"/>
                </a:lnTo>
                <a:lnTo>
                  <a:pt x="7820013" y="3610291"/>
                </a:lnTo>
                <a:lnTo>
                  <a:pt x="7778849" y="3627912"/>
                </a:lnTo>
                <a:lnTo>
                  <a:pt x="7733042" y="3634155"/>
                </a:lnTo>
                <a:lnTo>
                  <a:pt x="0" y="3634155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501978" y="6098348"/>
            <a:ext cx="253365" cy="253365"/>
          </a:xfrm>
          <a:custGeom>
            <a:avLst/>
            <a:gdLst/>
            <a:ahLst/>
            <a:cxnLst/>
            <a:rect l="l" t="t" r="r" b="b"/>
            <a:pathLst>
              <a:path w="253365" h="253364">
                <a:moveTo>
                  <a:pt x="253009" y="126504"/>
                </a:moveTo>
                <a:lnTo>
                  <a:pt x="243069" y="77265"/>
                </a:lnTo>
                <a:lnTo>
                  <a:pt x="215960" y="37053"/>
                </a:lnTo>
                <a:lnTo>
                  <a:pt x="175749" y="9941"/>
                </a:lnTo>
                <a:lnTo>
                  <a:pt x="126504" y="0"/>
                </a:lnTo>
                <a:lnTo>
                  <a:pt x="77265" y="9941"/>
                </a:lnTo>
                <a:lnTo>
                  <a:pt x="37053" y="37053"/>
                </a:lnTo>
                <a:lnTo>
                  <a:pt x="9941" y="77265"/>
                </a:lnTo>
                <a:lnTo>
                  <a:pt x="0" y="126504"/>
                </a:lnTo>
                <a:lnTo>
                  <a:pt x="9941" y="175737"/>
                </a:lnTo>
                <a:lnTo>
                  <a:pt x="37053" y="215944"/>
                </a:lnTo>
                <a:lnTo>
                  <a:pt x="77265" y="243054"/>
                </a:lnTo>
                <a:lnTo>
                  <a:pt x="126504" y="252996"/>
                </a:lnTo>
                <a:lnTo>
                  <a:pt x="175749" y="243054"/>
                </a:lnTo>
                <a:lnTo>
                  <a:pt x="215960" y="215944"/>
                </a:lnTo>
                <a:lnTo>
                  <a:pt x="243069" y="175737"/>
                </a:lnTo>
                <a:lnTo>
                  <a:pt x="253009" y="126504"/>
                </a:lnTo>
                <a:close/>
              </a:path>
            </a:pathLst>
          </a:custGeom>
          <a:ln w="65493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5780341" y="6453012"/>
            <a:ext cx="253365" cy="253365"/>
          </a:xfrm>
          <a:custGeom>
            <a:avLst/>
            <a:gdLst/>
            <a:ahLst/>
            <a:cxnLst/>
            <a:rect l="l" t="t" r="r" b="b"/>
            <a:pathLst>
              <a:path w="253364" h="253365">
                <a:moveTo>
                  <a:pt x="252996" y="126504"/>
                </a:moveTo>
                <a:lnTo>
                  <a:pt x="243056" y="77265"/>
                </a:lnTo>
                <a:lnTo>
                  <a:pt x="215947" y="37053"/>
                </a:lnTo>
                <a:lnTo>
                  <a:pt x="175737" y="9941"/>
                </a:lnTo>
                <a:lnTo>
                  <a:pt x="126491" y="0"/>
                </a:lnTo>
                <a:lnTo>
                  <a:pt x="77254" y="9941"/>
                </a:lnTo>
                <a:lnTo>
                  <a:pt x="37047" y="37053"/>
                </a:lnTo>
                <a:lnTo>
                  <a:pt x="9939" y="77265"/>
                </a:lnTo>
                <a:lnTo>
                  <a:pt x="0" y="126504"/>
                </a:lnTo>
                <a:lnTo>
                  <a:pt x="9939" y="175744"/>
                </a:lnTo>
                <a:lnTo>
                  <a:pt x="37047" y="215955"/>
                </a:lnTo>
                <a:lnTo>
                  <a:pt x="77254" y="243067"/>
                </a:lnTo>
                <a:lnTo>
                  <a:pt x="126491" y="253009"/>
                </a:lnTo>
                <a:lnTo>
                  <a:pt x="175737" y="243067"/>
                </a:lnTo>
                <a:lnTo>
                  <a:pt x="215947" y="215955"/>
                </a:lnTo>
                <a:lnTo>
                  <a:pt x="243056" y="175744"/>
                </a:lnTo>
                <a:lnTo>
                  <a:pt x="252996" y="126504"/>
                </a:lnTo>
                <a:close/>
              </a:path>
            </a:pathLst>
          </a:custGeom>
          <a:ln w="65493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730456" y="3856623"/>
            <a:ext cx="253365" cy="253365"/>
          </a:xfrm>
          <a:custGeom>
            <a:avLst/>
            <a:gdLst/>
            <a:ahLst/>
            <a:cxnLst/>
            <a:rect l="l" t="t" r="r" b="b"/>
            <a:pathLst>
              <a:path w="253365" h="253364">
                <a:moveTo>
                  <a:pt x="126504" y="253009"/>
                </a:moveTo>
                <a:lnTo>
                  <a:pt x="77265" y="243067"/>
                </a:lnTo>
                <a:lnTo>
                  <a:pt x="37053" y="215953"/>
                </a:lnTo>
                <a:lnTo>
                  <a:pt x="9941" y="175739"/>
                </a:lnTo>
                <a:lnTo>
                  <a:pt x="0" y="126492"/>
                </a:lnTo>
                <a:lnTo>
                  <a:pt x="9941" y="77254"/>
                </a:lnTo>
                <a:lnTo>
                  <a:pt x="37053" y="37047"/>
                </a:lnTo>
                <a:lnTo>
                  <a:pt x="77265" y="9939"/>
                </a:lnTo>
                <a:lnTo>
                  <a:pt x="126504" y="0"/>
                </a:lnTo>
                <a:lnTo>
                  <a:pt x="175739" y="9939"/>
                </a:lnTo>
                <a:lnTo>
                  <a:pt x="215950" y="37047"/>
                </a:lnTo>
                <a:lnTo>
                  <a:pt x="243065" y="77254"/>
                </a:lnTo>
                <a:lnTo>
                  <a:pt x="253009" y="126492"/>
                </a:lnTo>
                <a:lnTo>
                  <a:pt x="243065" y="175739"/>
                </a:lnTo>
                <a:lnTo>
                  <a:pt x="215950" y="215953"/>
                </a:lnTo>
                <a:lnTo>
                  <a:pt x="175739" y="243067"/>
                </a:lnTo>
                <a:lnTo>
                  <a:pt x="126504" y="253009"/>
                </a:lnTo>
                <a:close/>
              </a:path>
            </a:pathLst>
          </a:custGeom>
          <a:ln w="65493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8174140" y="3720608"/>
            <a:ext cx="253365" cy="253365"/>
          </a:xfrm>
          <a:custGeom>
            <a:avLst/>
            <a:gdLst/>
            <a:ahLst/>
            <a:cxnLst/>
            <a:rect l="l" t="t" r="r" b="b"/>
            <a:pathLst>
              <a:path w="253365" h="253364">
                <a:moveTo>
                  <a:pt x="126504" y="253009"/>
                </a:moveTo>
                <a:lnTo>
                  <a:pt x="175744" y="243067"/>
                </a:lnTo>
                <a:lnTo>
                  <a:pt x="215955" y="215953"/>
                </a:lnTo>
                <a:lnTo>
                  <a:pt x="243067" y="175739"/>
                </a:lnTo>
                <a:lnTo>
                  <a:pt x="253009" y="126492"/>
                </a:lnTo>
                <a:lnTo>
                  <a:pt x="243067" y="77254"/>
                </a:lnTo>
                <a:lnTo>
                  <a:pt x="215955" y="37047"/>
                </a:lnTo>
                <a:lnTo>
                  <a:pt x="175744" y="9939"/>
                </a:lnTo>
                <a:lnTo>
                  <a:pt x="126504" y="0"/>
                </a:lnTo>
                <a:lnTo>
                  <a:pt x="77265" y="9939"/>
                </a:lnTo>
                <a:lnTo>
                  <a:pt x="37053" y="37047"/>
                </a:lnTo>
                <a:lnTo>
                  <a:pt x="9941" y="77254"/>
                </a:lnTo>
                <a:lnTo>
                  <a:pt x="0" y="126492"/>
                </a:lnTo>
                <a:lnTo>
                  <a:pt x="9941" y="175739"/>
                </a:lnTo>
                <a:lnTo>
                  <a:pt x="37053" y="215953"/>
                </a:lnTo>
                <a:lnTo>
                  <a:pt x="77265" y="243067"/>
                </a:lnTo>
                <a:lnTo>
                  <a:pt x="126504" y="253009"/>
                </a:lnTo>
                <a:close/>
              </a:path>
            </a:pathLst>
          </a:custGeom>
          <a:ln w="65493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6042670" y="6375772"/>
            <a:ext cx="1725295" cy="204470"/>
          </a:xfrm>
          <a:custGeom>
            <a:avLst/>
            <a:gdLst/>
            <a:ahLst/>
            <a:cxnLst/>
            <a:rect l="l" t="t" r="r" b="b"/>
            <a:pathLst>
              <a:path w="1725295" h="204470">
                <a:moveTo>
                  <a:pt x="1725269" y="0"/>
                </a:moveTo>
                <a:lnTo>
                  <a:pt x="1725269" y="49187"/>
                </a:lnTo>
                <a:lnTo>
                  <a:pt x="1717368" y="98179"/>
                </a:lnTo>
                <a:lnTo>
                  <a:pt x="1695365" y="140723"/>
                </a:lnTo>
                <a:lnTo>
                  <a:pt x="1661816" y="174268"/>
                </a:lnTo>
                <a:lnTo>
                  <a:pt x="1619273" y="196266"/>
                </a:lnTo>
                <a:lnTo>
                  <a:pt x="1570291" y="204165"/>
                </a:lnTo>
                <a:lnTo>
                  <a:pt x="0" y="204165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9653214" y="4118954"/>
            <a:ext cx="204470" cy="768985"/>
          </a:xfrm>
          <a:custGeom>
            <a:avLst/>
            <a:gdLst/>
            <a:ahLst/>
            <a:cxnLst/>
            <a:rect l="l" t="t" r="r" b="b"/>
            <a:pathLst>
              <a:path w="204470" h="768985">
                <a:moveTo>
                  <a:pt x="0" y="768476"/>
                </a:moveTo>
                <a:lnTo>
                  <a:pt x="49187" y="768476"/>
                </a:lnTo>
                <a:lnTo>
                  <a:pt x="98179" y="760575"/>
                </a:lnTo>
                <a:lnTo>
                  <a:pt x="140723" y="738573"/>
                </a:lnTo>
                <a:lnTo>
                  <a:pt x="174268" y="705024"/>
                </a:lnTo>
                <a:lnTo>
                  <a:pt x="196266" y="662481"/>
                </a:lnTo>
                <a:lnTo>
                  <a:pt x="204165" y="613498"/>
                </a:lnTo>
                <a:lnTo>
                  <a:pt x="204165" y="0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8300209" y="3982937"/>
            <a:ext cx="224154" cy="1350010"/>
          </a:xfrm>
          <a:custGeom>
            <a:avLst/>
            <a:gdLst/>
            <a:ahLst/>
            <a:cxnLst/>
            <a:rect l="l" t="t" r="r" b="b"/>
            <a:pathLst>
              <a:path w="224154" h="1350010">
                <a:moveTo>
                  <a:pt x="223926" y="1349387"/>
                </a:moveTo>
                <a:lnTo>
                  <a:pt x="154978" y="1349387"/>
                </a:lnTo>
                <a:lnTo>
                  <a:pt x="105990" y="1341486"/>
                </a:lnTo>
                <a:lnTo>
                  <a:pt x="63447" y="1319483"/>
                </a:lnTo>
                <a:lnTo>
                  <a:pt x="29900" y="1285934"/>
                </a:lnTo>
                <a:lnTo>
                  <a:pt x="7900" y="1243392"/>
                </a:lnTo>
                <a:lnTo>
                  <a:pt x="0" y="1194409"/>
                </a:lnTo>
                <a:lnTo>
                  <a:pt x="0" y="0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0" y="0"/>
            <a:ext cx="10692130" cy="1143000"/>
          </a:xfrm>
          <a:custGeom>
            <a:avLst/>
            <a:gdLst/>
            <a:ahLst/>
            <a:cxnLst/>
            <a:rect l="l" t="t" r="r" b="b"/>
            <a:pathLst>
              <a:path w="10692130" h="1143000">
                <a:moveTo>
                  <a:pt x="10692003" y="0"/>
                </a:moveTo>
                <a:lnTo>
                  <a:pt x="0" y="0"/>
                </a:lnTo>
                <a:lnTo>
                  <a:pt x="0" y="1143000"/>
                </a:lnTo>
                <a:lnTo>
                  <a:pt x="10692003" y="1143000"/>
                </a:lnTo>
                <a:lnTo>
                  <a:pt x="10692003" y="0"/>
                </a:lnTo>
                <a:close/>
              </a:path>
            </a:pathLst>
          </a:custGeom>
          <a:solidFill>
            <a:srgbClr val="2A2A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938274" y="474779"/>
            <a:ext cx="1511300" cy="268605"/>
          </a:xfrm>
          <a:custGeom>
            <a:avLst/>
            <a:gdLst/>
            <a:ahLst/>
            <a:cxnLst/>
            <a:rect l="l" t="t" r="r" b="b"/>
            <a:pathLst>
              <a:path w="1511300" h="268605">
                <a:moveTo>
                  <a:pt x="970546" y="109893"/>
                </a:moveTo>
                <a:lnTo>
                  <a:pt x="923950" y="109893"/>
                </a:lnTo>
                <a:lnTo>
                  <a:pt x="923950" y="261950"/>
                </a:lnTo>
                <a:lnTo>
                  <a:pt x="970546" y="261950"/>
                </a:lnTo>
                <a:lnTo>
                  <a:pt x="970546" y="109893"/>
                </a:lnTo>
                <a:close/>
              </a:path>
              <a:path w="1511300" h="268605">
                <a:moveTo>
                  <a:pt x="1080528" y="109893"/>
                </a:moveTo>
                <a:lnTo>
                  <a:pt x="1031760" y="109893"/>
                </a:lnTo>
                <a:lnTo>
                  <a:pt x="1031760" y="261950"/>
                </a:lnTo>
                <a:lnTo>
                  <a:pt x="1080528" y="261950"/>
                </a:lnTo>
                <a:lnTo>
                  <a:pt x="1080528" y="109893"/>
                </a:lnTo>
                <a:close/>
              </a:path>
              <a:path w="1511300" h="268605">
                <a:moveTo>
                  <a:pt x="1179817" y="78270"/>
                </a:moveTo>
                <a:lnTo>
                  <a:pt x="896454" y="78270"/>
                </a:lnTo>
                <a:lnTo>
                  <a:pt x="902906" y="109893"/>
                </a:lnTo>
                <a:lnTo>
                  <a:pt x="1131100" y="109893"/>
                </a:lnTo>
                <a:lnTo>
                  <a:pt x="1131100" y="261950"/>
                </a:lnTo>
                <a:lnTo>
                  <a:pt x="1179817" y="261950"/>
                </a:lnTo>
                <a:lnTo>
                  <a:pt x="1179817" y="78270"/>
                </a:lnTo>
                <a:close/>
              </a:path>
              <a:path w="1511300" h="268605">
                <a:moveTo>
                  <a:pt x="993787" y="4178"/>
                </a:moveTo>
                <a:lnTo>
                  <a:pt x="981075" y="4178"/>
                </a:lnTo>
                <a:lnTo>
                  <a:pt x="960554" y="8190"/>
                </a:lnTo>
                <a:lnTo>
                  <a:pt x="942206" y="20340"/>
                </a:lnTo>
                <a:lnTo>
                  <a:pt x="929011" y="40798"/>
                </a:lnTo>
                <a:lnTo>
                  <a:pt x="923950" y="69735"/>
                </a:lnTo>
                <a:lnTo>
                  <a:pt x="923950" y="78270"/>
                </a:lnTo>
                <a:lnTo>
                  <a:pt x="970546" y="78270"/>
                </a:lnTo>
                <a:lnTo>
                  <a:pt x="970546" y="63284"/>
                </a:lnTo>
                <a:lnTo>
                  <a:pt x="972933" y="50447"/>
                </a:lnTo>
                <a:lnTo>
                  <a:pt x="978506" y="42760"/>
                </a:lnTo>
                <a:lnTo>
                  <a:pt x="984884" y="39027"/>
                </a:lnTo>
                <a:lnTo>
                  <a:pt x="989685" y="38049"/>
                </a:lnTo>
                <a:lnTo>
                  <a:pt x="1002271" y="35814"/>
                </a:lnTo>
                <a:lnTo>
                  <a:pt x="1009201" y="35814"/>
                </a:lnTo>
                <a:lnTo>
                  <a:pt x="1002271" y="6350"/>
                </a:lnTo>
                <a:lnTo>
                  <a:pt x="993787" y="4178"/>
                </a:lnTo>
                <a:close/>
              </a:path>
              <a:path w="1511300" h="268605">
                <a:moveTo>
                  <a:pt x="1103591" y="4178"/>
                </a:moveTo>
                <a:lnTo>
                  <a:pt x="1090980" y="4178"/>
                </a:lnTo>
                <a:lnTo>
                  <a:pt x="1070518" y="8190"/>
                </a:lnTo>
                <a:lnTo>
                  <a:pt x="1052187" y="20340"/>
                </a:lnTo>
                <a:lnTo>
                  <a:pt x="1038986" y="40798"/>
                </a:lnTo>
                <a:lnTo>
                  <a:pt x="1033919" y="69735"/>
                </a:lnTo>
                <a:lnTo>
                  <a:pt x="1033919" y="78270"/>
                </a:lnTo>
                <a:lnTo>
                  <a:pt x="1080528" y="78270"/>
                </a:lnTo>
                <a:lnTo>
                  <a:pt x="1080528" y="63284"/>
                </a:lnTo>
                <a:lnTo>
                  <a:pt x="1082895" y="50447"/>
                </a:lnTo>
                <a:lnTo>
                  <a:pt x="1088415" y="42760"/>
                </a:lnTo>
                <a:lnTo>
                  <a:pt x="1094716" y="39027"/>
                </a:lnTo>
                <a:lnTo>
                  <a:pt x="1099426" y="38049"/>
                </a:lnTo>
                <a:lnTo>
                  <a:pt x="1112202" y="35814"/>
                </a:lnTo>
                <a:lnTo>
                  <a:pt x="1119226" y="35814"/>
                </a:lnTo>
                <a:lnTo>
                  <a:pt x="1112202" y="6350"/>
                </a:lnTo>
                <a:lnTo>
                  <a:pt x="1103591" y="4178"/>
                </a:lnTo>
                <a:close/>
              </a:path>
              <a:path w="1511300" h="268605">
                <a:moveTo>
                  <a:pt x="1009201" y="35814"/>
                </a:moveTo>
                <a:lnTo>
                  <a:pt x="1002271" y="35814"/>
                </a:lnTo>
                <a:lnTo>
                  <a:pt x="1010704" y="42202"/>
                </a:lnTo>
                <a:lnTo>
                  <a:pt x="1009201" y="35814"/>
                </a:lnTo>
                <a:close/>
              </a:path>
              <a:path w="1511300" h="268605">
                <a:moveTo>
                  <a:pt x="1119226" y="35814"/>
                </a:moveTo>
                <a:lnTo>
                  <a:pt x="1112202" y="35814"/>
                </a:lnTo>
                <a:lnTo>
                  <a:pt x="1120749" y="42202"/>
                </a:lnTo>
                <a:lnTo>
                  <a:pt x="1119226" y="35814"/>
                </a:lnTo>
                <a:close/>
              </a:path>
              <a:path w="1511300" h="268605">
                <a:moveTo>
                  <a:pt x="88760" y="0"/>
                </a:moveTo>
                <a:lnTo>
                  <a:pt x="25425" y="0"/>
                </a:lnTo>
                <a:lnTo>
                  <a:pt x="0" y="264160"/>
                </a:lnTo>
                <a:lnTo>
                  <a:pt x="48602" y="264160"/>
                </a:lnTo>
                <a:lnTo>
                  <a:pt x="63512" y="80251"/>
                </a:lnTo>
                <a:lnTo>
                  <a:pt x="111850" y="80251"/>
                </a:lnTo>
                <a:lnTo>
                  <a:pt x="96691" y="27473"/>
                </a:lnTo>
                <a:lnTo>
                  <a:pt x="88760" y="0"/>
                </a:lnTo>
                <a:close/>
              </a:path>
              <a:path w="1511300" h="268605">
                <a:moveTo>
                  <a:pt x="111850" y="80251"/>
                </a:moveTo>
                <a:lnTo>
                  <a:pt x="65493" y="80251"/>
                </a:lnTo>
                <a:lnTo>
                  <a:pt x="116382" y="264160"/>
                </a:lnTo>
                <a:lnTo>
                  <a:pt x="162775" y="264160"/>
                </a:lnTo>
                <a:lnTo>
                  <a:pt x="186154" y="179565"/>
                </a:lnTo>
                <a:lnTo>
                  <a:pt x="139522" y="179565"/>
                </a:lnTo>
                <a:lnTo>
                  <a:pt x="131590" y="149756"/>
                </a:lnTo>
                <a:lnTo>
                  <a:pt x="114141" y="88225"/>
                </a:lnTo>
                <a:lnTo>
                  <a:pt x="111850" y="80251"/>
                </a:lnTo>
                <a:close/>
              </a:path>
              <a:path w="1511300" h="268605">
                <a:moveTo>
                  <a:pt x="262946" y="80251"/>
                </a:moveTo>
                <a:lnTo>
                  <a:pt x="215772" y="80251"/>
                </a:lnTo>
                <a:lnTo>
                  <a:pt x="230428" y="264160"/>
                </a:lnTo>
                <a:lnTo>
                  <a:pt x="279082" y="264160"/>
                </a:lnTo>
                <a:lnTo>
                  <a:pt x="262946" y="80251"/>
                </a:lnTo>
                <a:close/>
              </a:path>
              <a:path w="1511300" h="268605">
                <a:moveTo>
                  <a:pt x="255904" y="0"/>
                </a:moveTo>
                <a:lnTo>
                  <a:pt x="190411" y="0"/>
                </a:lnTo>
                <a:lnTo>
                  <a:pt x="162283" y="101475"/>
                </a:lnTo>
                <a:lnTo>
                  <a:pt x="147607" y="154004"/>
                </a:lnTo>
                <a:lnTo>
                  <a:pt x="141610" y="174423"/>
                </a:lnTo>
                <a:lnTo>
                  <a:pt x="139522" y="179565"/>
                </a:lnTo>
                <a:lnTo>
                  <a:pt x="186154" y="179565"/>
                </a:lnTo>
                <a:lnTo>
                  <a:pt x="213601" y="80251"/>
                </a:lnTo>
                <a:lnTo>
                  <a:pt x="262946" y="80251"/>
                </a:lnTo>
                <a:lnTo>
                  <a:pt x="255904" y="0"/>
                </a:lnTo>
                <a:close/>
              </a:path>
              <a:path w="1511300" h="268605">
                <a:moveTo>
                  <a:pt x="539089" y="109893"/>
                </a:moveTo>
                <a:lnTo>
                  <a:pt x="490486" y="109893"/>
                </a:lnTo>
                <a:lnTo>
                  <a:pt x="490486" y="207098"/>
                </a:lnTo>
                <a:lnTo>
                  <a:pt x="493711" y="233660"/>
                </a:lnTo>
                <a:lnTo>
                  <a:pt x="503501" y="252869"/>
                </a:lnTo>
                <a:lnTo>
                  <a:pt x="520029" y="264534"/>
                </a:lnTo>
                <a:lnTo>
                  <a:pt x="543471" y="268465"/>
                </a:lnTo>
                <a:lnTo>
                  <a:pt x="562273" y="266455"/>
                </a:lnTo>
                <a:lnTo>
                  <a:pt x="576941" y="262032"/>
                </a:lnTo>
                <a:lnTo>
                  <a:pt x="586476" y="257610"/>
                </a:lnTo>
                <a:lnTo>
                  <a:pt x="589876" y="255600"/>
                </a:lnTo>
                <a:lnTo>
                  <a:pt x="583867" y="234607"/>
                </a:lnTo>
                <a:lnTo>
                  <a:pt x="558139" y="234607"/>
                </a:lnTo>
                <a:lnTo>
                  <a:pt x="549832" y="231883"/>
                </a:lnTo>
                <a:lnTo>
                  <a:pt x="543875" y="223991"/>
                </a:lnTo>
                <a:lnTo>
                  <a:pt x="540289" y="211348"/>
                </a:lnTo>
                <a:lnTo>
                  <a:pt x="539089" y="194373"/>
                </a:lnTo>
                <a:lnTo>
                  <a:pt x="539089" y="109893"/>
                </a:lnTo>
                <a:close/>
              </a:path>
              <a:path w="1511300" h="268605">
                <a:moveTo>
                  <a:pt x="581456" y="226187"/>
                </a:moveTo>
                <a:lnTo>
                  <a:pt x="570852" y="234607"/>
                </a:lnTo>
                <a:lnTo>
                  <a:pt x="583867" y="234607"/>
                </a:lnTo>
                <a:lnTo>
                  <a:pt x="581456" y="226187"/>
                </a:lnTo>
                <a:close/>
              </a:path>
              <a:path w="1511300" h="268605">
                <a:moveTo>
                  <a:pt x="573049" y="78270"/>
                </a:moveTo>
                <a:lnTo>
                  <a:pt x="463054" y="78270"/>
                </a:lnTo>
                <a:lnTo>
                  <a:pt x="469493" y="109893"/>
                </a:lnTo>
                <a:lnTo>
                  <a:pt x="581456" y="109893"/>
                </a:lnTo>
                <a:lnTo>
                  <a:pt x="573049" y="78270"/>
                </a:lnTo>
                <a:close/>
              </a:path>
              <a:path w="1511300" h="268605">
                <a:moveTo>
                  <a:pt x="539089" y="35814"/>
                </a:moveTo>
                <a:lnTo>
                  <a:pt x="490486" y="35814"/>
                </a:lnTo>
                <a:lnTo>
                  <a:pt x="490486" y="78270"/>
                </a:lnTo>
                <a:lnTo>
                  <a:pt x="539089" y="78270"/>
                </a:lnTo>
                <a:lnTo>
                  <a:pt x="539089" y="35814"/>
                </a:lnTo>
                <a:close/>
              </a:path>
              <a:path w="1511300" h="268605">
                <a:moveTo>
                  <a:pt x="1300391" y="71894"/>
                </a:moveTo>
                <a:lnTo>
                  <a:pt x="1259703" y="80251"/>
                </a:lnTo>
                <a:lnTo>
                  <a:pt x="1229910" y="102284"/>
                </a:lnTo>
                <a:lnTo>
                  <a:pt x="1211603" y="133439"/>
                </a:lnTo>
                <a:lnTo>
                  <a:pt x="1205369" y="169164"/>
                </a:lnTo>
                <a:lnTo>
                  <a:pt x="1209771" y="198579"/>
                </a:lnTo>
                <a:lnTo>
                  <a:pt x="1224856" y="230381"/>
                </a:lnTo>
                <a:lnTo>
                  <a:pt x="1253445" y="255853"/>
                </a:lnTo>
                <a:lnTo>
                  <a:pt x="1298359" y="266280"/>
                </a:lnTo>
                <a:lnTo>
                  <a:pt x="1317482" y="263643"/>
                </a:lnTo>
                <a:lnTo>
                  <a:pt x="1332880" y="257841"/>
                </a:lnTo>
                <a:lnTo>
                  <a:pt x="1343150" y="252039"/>
                </a:lnTo>
                <a:lnTo>
                  <a:pt x="1346885" y="249402"/>
                </a:lnTo>
                <a:lnTo>
                  <a:pt x="1339706" y="228104"/>
                </a:lnTo>
                <a:lnTo>
                  <a:pt x="1304467" y="228104"/>
                </a:lnTo>
                <a:lnTo>
                  <a:pt x="1284439" y="223608"/>
                </a:lnTo>
                <a:lnTo>
                  <a:pt x="1269155" y="211023"/>
                </a:lnTo>
                <a:lnTo>
                  <a:pt x="1259405" y="191703"/>
                </a:lnTo>
                <a:lnTo>
                  <a:pt x="1255979" y="167005"/>
                </a:lnTo>
                <a:lnTo>
                  <a:pt x="1260314" y="141118"/>
                </a:lnTo>
                <a:lnTo>
                  <a:pt x="1271579" y="123370"/>
                </a:lnTo>
                <a:lnTo>
                  <a:pt x="1287167" y="113162"/>
                </a:lnTo>
                <a:lnTo>
                  <a:pt x="1304467" y="109893"/>
                </a:lnTo>
                <a:lnTo>
                  <a:pt x="1334138" y="109893"/>
                </a:lnTo>
                <a:lnTo>
                  <a:pt x="1325714" y="76098"/>
                </a:lnTo>
                <a:lnTo>
                  <a:pt x="1318311" y="73668"/>
                </a:lnTo>
                <a:lnTo>
                  <a:pt x="1313205" y="72420"/>
                </a:lnTo>
                <a:lnTo>
                  <a:pt x="1308023" y="71960"/>
                </a:lnTo>
                <a:lnTo>
                  <a:pt x="1300391" y="71894"/>
                </a:lnTo>
                <a:close/>
              </a:path>
              <a:path w="1511300" h="268605">
                <a:moveTo>
                  <a:pt x="1336217" y="217754"/>
                </a:moveTo>
                <a:lnTo>
                  <a:pt x="1328577" y="223738"/>
                </a:lnTo>
                <a:lnTo>
                  <a:pt x="1322724" y="226810"/>
                </a:lnTo>
                <a:lnTo>
                  <a:pt x="1315679" y="227942"/>
                </a:lnTo>
                <a:lnTo>
                  <a:pt x="1304467" y="228104"/>
                </a:lnTo>
                <a:lnTo>
                  <a:pt x="1339706" y="228104"/>
                </a:lnTo>
                <a:lnTo>
                  <a:pt x="1336217" y="217754"/>
                </a:lnTo>
                <a:close/>
              </a:path>
              <a:path w="1511300" h="268605">
                <a:moveTo>
                  <a:pt x="1334138" y="109893"/>
                </a:moveTo>
                <a:lnTo>
                  <a:pt x="1304467" y="109893"/>
                </a:lnTo>
                <a:lnTo>
                  <a:pt x="1316592" y="111196"/>
                </a:lnTo>
                <a:lnTo>
                  <a:pt x="1326710" y="114065"/>
                </a:lnTo>
                <a:lnTo>
                  <a:pt x="1333644" y="116933"/>
                </a:lnTo>
                <a:lnTo>
                  <a:pt x="1336217" y="118237"/>
                </a:lnTo>
                <a:lnTo>
                  <a:pt x="1334138" y="109893"/>
                </a:lnTo>
                <a:close/>
              </a:path>
              <a:path w="1511300" h="268605">
                <a:moveTo>
                  <a:pt x="767651" y="1968"/>
                </a:moveTo>
                <a:lnTo>
                  <a:pt x="721714" y="11736"/>
                </a:lnTo>
                <a:lnTo>
                  <a:pt x="684745" y="38768"/>
                </a:lnTo>
                <a:lnTo>
                  <a:pt x="660102" y="79651"/>
                </a:lnTo>
                <a:lnTo>
                  <a:pt x="651141" y="130975"/>
                </a:lnTo>
                <a:lnTo>
                  <a:pt x="659816" y="186394"/>
                </a:lnTo>
                <a:lnTo>
                  <a:pt x="683983" y="229885"/>
                </a:lnTo>
                <a:lnTo>
                  <a:pt x="720857" y="258294"/>
                </a:lnTo>
                <a:lnTo>
                  <a:pt x="767651" y="268465"/>
                </a:lnTo>
                <a:lnTo>
                  <a:pt x="814212" y="258294"/>
                </a:lnTo>
                <a:lnTo>
                  <a:pt x="850969" y="229885"/>
                </a:lnTo>
                <a:lnTo>
                  <a:pt x="853021" y="226187"/>
                </a:lnTo>
                <a:lnTo>
                  <a:pt x="767651" y="226187"/>
                </a:lnTo>
                <a:lnTo>
                  <a:pt x="732735" y="214587"/>
                </a:lnTo>
                <a:lnTo>
                  <a:pt x="713684" y="187320"/>
                </a:lnTo>
                <a:lnTo>
                  <a:pt x="705741" y="155683"/>
                </a:lnTo>
                <a:lnTo>
                  <a:pt x="704151" y="130975"/>
                </a:lnTo>
                <a:lnTo>
                  <a:pt x="707510" y="100168"/>
                </a:lnTo>
                <a:lnTo>
                  <a:pt x="718399" y="71534"/>
                </a:lnTo>
                <a:lnTo>
                  <a:pt x="738039" y="50427"/>
                </a:lnTo>
                <a:lnTo>
                  <a:pt x="767651" y="42202"/>
                </a:lnTo>
                <a:lnTo>
                  <a:pt x="852323" y="42202"/>
                </a:lnTo>
                <a:lnTo>
                  <a:pt x="850260" y="38768"/>
                </a:lnTo>
                <a:lnTo>
                  <a:pt x="813414" y="11736"/>
                </a:lnTo>
                <a:lnTo>
                  <a:pt x="767651" y="1968"/>
                </a:lnTo>
                <a:close/>
              </a:path>
              <a:path w="1511300" h="268605">
                <a:moveTo>
                  <a:pt x="852323" y="42202"/>
                </a:moveTo>
                <a:lnTo>
                  <a:pt x="767651" y="42202"/>
                </a:lnTo>
                <a:lnTo>
                  <a:pt x="796812" y="50427"/>
                </a:lnTo>
                <a:lnTo>
                  <a:pt x="815695" y="71534"/>
                </a:lnTo>
                <a:lnTo>
                  <a:pt x="825873" y="100168"/>
                </a:lnTo>
                <a:lnTo>
                  <a:pt x="828916" y="130975"/>
                </a:lnTo>
                <a:lnTo>
                  <a:pt x="827339" y="155683"/>
                </a:lnTo>
                <a:lnTo>
                  <a:pt x="819605" y="187320"/>
                </a:lnTo>
                <a:lnTo>
                  <a:pt x="801211" y="214587"/>
                </a:lnTo>
                <a:lnTo>
                  <a:pt x="767651" y="226187"/>
                </a:lnTo>
                <a:lnTo>
                  <a:pt x="853021" y="226187"/>
                </a:lnTo>
                <a:lnTo>
                  <a:pt x="875097" y="186394"/>
                </a:lnTo>
                <a:lnTo>
                  <a:pt x="883767" y="130975"/>
                </a:lnTo>
                <a:lnTo>
                  <a:pt x="874830" y="79651"/>
                </a:lnTo>
                <a:lnTo>
                  <a:pt x="852323" y="42202"/>
                </a:lnTo>
                <a:close/>
              </a:path>
              <a:path w="1511300" h="268605">
                <a:moveTo>
                  <a:pt x="384771" y="73888"/>
                </a:moveTo>
                <a:lnTo>
                  <a:pt x="349870" y="80704"/>
                </a:lnTo>
                <a:lnTo>
                  <a:pt x="322443" y="99825"/>
                </a:lnTo>
                <a:lnTo>
                  <a:pt x="304508" y="129256"/>
                </a:lnTo>
                <a:lnTo>
                  <a:pt x="298081" y="167005"/>
                </a:lnTo>
                <a:lnTo>
                  <a:pt x="304844" y="207825"/>
                </a:lnTo>
                <a:lnTo>
                  <a:pt x="323534" y="239928"/>
                </a:lnTo>
                <a:lnTo>
                  <a:pt x="351750" y="260934"/>
                </a:lnTo>
                <a:lnTo>
                  <a:pt x="387096" y="268465"/>
                </a:lnTo>
                <a:lnTo>
                  <a:pt x="413680" y="264823"/>
                </a:lnTo>
                <a:lnTo>
                  <a:pt x="435106" y="256813"/>
                </a:lnTo>
                <a:lnTo>
                  <a:pt x="449405" y="248802"/>
                </a:lnTo>
                <a:lnTo>
                  <a:pt x="454609" y="245160"/>
                </a:lnTo>
                <a:lnTo>
                  <a:pt x="448372" y="232562"/>
                </a:lnTo>
                <a:lnTo>
                  <a:pt x="395401" y="232562"/>
                </a:lnTo>
                <a:lnTo>
                  <a:pt x="386302" y="231465"/>
                </a:lnTo>
                <a:lnTo>
                  <a:pt x="354187" y="202085"/>
                </a:lnTo>
                <a:lnTo>
                  <a:pt x="351116" y="179565"/>
                </a:lnTo>
                <a:lnTo>
                  <a:pt x="454609" y="179565"/>
                </a:lnTo>
                <a:lnTo>
                  <a:pt x="457689" y="147916"/>
                </a:lnTo>
                <a:lnTo>
                  <a:pt x="351116" y="147916"/>
                </a:lnTo>
                <a:lnTo>
                  <a:pt x="351841" y="137250"/>
                </a:lnTo>
                <a:lnTo>
                  <a:pt x="374294" y="105613"/>
                </a:lnTo>
                <a:lnTo>
                  <a:pt x="443377" y="105613"/>
                </a:lnTo>
                <a:lnTo>
                  <a:pt x="431342" y="92875"/>
                </a:lnTo>
                <a:lnTo>
                  <a:pt x="421397" y="84582"/>
                </a:lnTo>
                <a:lnTo>
                  <a:pt x="410457" y="78647"/>
                </a:lnTo>
                <a:lnTo>
                  <a:pt x="398317" y="75080"/>
                </a:lnTo>
                <a:lnTo>
                  <a:pt x="384771" y="73888"/>
                </a:lnTo>
                <a:close/>
              </a:path>
              <a:path w="1511300" h="268605">
                <a:moveTo>
                  <a:pt x="439953" y="215557"/>
                </a:moveTo>
                <a:lnTo>
                  <a:pt x="428505" y="225388"/>
                </a:lnTo>
                <a:lnTo>
                  <a:pt x="420049" y="230436"/>
                </a:lnTo>
                <a:lnTo>
                  <a:pt x="410406" y="232296"/>
                </a:lnTo>
                <a:lnTo>
                  <a:pt x="395401" y="232562"/>
                </a:lnTo>
                <a:lnTo>
                  <a:pt x="448372" y="232562"/>
                </a:lnTo>
                <a:lnTo>
                  <a:pt x="439953" y="215557"/>
                </a:lnTo>
                <a:close/>
              </a:path>
              <a:path w="1511300" h="268605">
                <a:moveTo>
                  <a:pt x="443377" y="105613"/>
                </a:moveTo>
                <a:lnTo>
                  <a:pt x="391426" y="105613"/>
                </a:lnTo>
                <a:lnTo>
                  <a:pt x="397522" y="107721"/>
                </a:lnTo>
                <a:lnTo>
                  <a:pt x="401662" y="112014"/>
                </a:lnTo>
                <a:lnTo>
                  <a:pt x="405718" y="117534"/>
                </a:lnTo>
                <a:lnTo>
                  <a:pt x="408349" y="124709"/>
                </a:lnTo>
                <a:lnTo>
                  <a:pt x="409771" y="133457"/>
                </a:lnTo>
                <a:lnTo>
                  <a:pt x="410197" y="143700"/>
                </a:lnTo>
                <a:lnTo>
                  <a:pt x="410197" y="147916"/>
                </a:lnTo>
                <a:lnTo>
                  <a:pt x="457689" y="147916"/>
                </a:lnTo>
                <a:lnTo>
                  <a:pt x="457860" y="146156"/>
                </a:lnTo>
                <a:lnTo>
                  <a:pt x="456520" y="125990"/>
                </a:lnTo>
                <a:lnTo>
                  <a:pt x="448408" y="110938"/>
                </a:lnTo>
                <a:lnTo>
                  <a:pt x="443377" y="105613"/>
                </a:lnTo>
                <a:close/>
              </a:path>
              <a:path w="1511300" h="268605">
                <a:moveTo>
                  <a:pt x="1437678" y="73888"/>
                </a:moveTo>
                <a:lnTo>
                  <a:pt x="1402803" y="80704"/>
                </a:lnTo>
                <a:lnTo>
                  <a:pt x="1375410" y="99825"/>
                </a:lnTo>
                <a:lnTo>
                  <a:pt x="1357503" y="129256"/>
                </a:lnTo>
                <a:lnTo>
                  <a:pt x="1351089" y="167005"/>
                </a:lnTo>
                <a:lnTo>
                  <a:pt x="1357845" y="207825"/>
                </a:lnTo>
                <a:lnTo>
                  <a:pt x="1376506" y="239928"/>
                </a:lnTo>
                <a:lnTo>
                  <a:pt x="1404662" y="260934"/>
                </a:lnTo>
                <a:lnTo>
                  <a:pt x="1439900" y="268465"/>
                </a:lnTo>
                <a:lnTo>
                  <a:pt x="1466507" y="264823"/>
                </a:lnTo>
                <a:lnTo>
                  <a:pt x="1487995" y="256813"/>
                </a:lnTo>
                <a:lnTo>
                  <a:pt x="1502358" y="248802"/>
                </a:lnTo>
                <a:lnTo>
                  <a:pt x="1507591" y="245160"/>
                </a:lnTo>
                <a:lnTo>
                  <a:pt x="1501338" y="232562"/>
                </a:lnTo>
                <a:lnTo>
                  <a:pt x="1448333" y="232562"/>
                </a:lnTo>
                <a:lnTo>
                  <a:pt x="1439246" y="231465"/>
                </a:lnTo>
                <a:lnTo>
                  <a:pt x="1407121" y="202085"/>
                </a:lnTo>
                <a:lnTo>
                  <a:pt x="1403908" y="179565"/>
                </a:lnTo>
                <a:lnTo>
                  <a:pt x="1507591" y="179565"/>
                </a:lnTo>
                <a:lnTo>
                  <a:pt x="1510622" y="147916"/>
                </a:lnTo>
                <a:lnTo>
                  <a:pt x="1403908" y="147916"/>
                </a:lnTo>
                <a:lnTo>
                  <a:pt x="1404684" y="137250"/>
                </a:lnTo>
                <a:lnTo>
                  <a:pt x="1427124" y="105613"/>
                </a:lnTo>
                <a:lnTo>
                  <a:pt x="1496271" y="105613"/>
                </a:lnTo>
                <a:lnTo>
                  <a:pt x="1484236" y="92875"/>
                </a:lnTo>
                <a:lnTo>
                  <a:pt x="1474321" y="84582"/>
                </a:lnTo>
                <a:lnTo>
                  <a:pt x="1463395" y="78647"/>
                </a:lnTo>
                <a:lnTo>
                  <a:pt x="1451250" y="75080"/>
                </a:lnTo>
                <a:lnTo>
                  <a:pt x="1437678" y="73888"/>
                </a:lnTo>
                <a:close/>
              </a:path>
              <a:path w="1511300" h="268605">
                <a:moveTo>
                  <a:pt x="1492897" y="215557"/>
                </a:moveTo>
                <a:lnTo>
                  <a:pt x="1481392" y="225388"/>
                </a:lnTo>
                <a:lnTo>
                  <a:pt x="1472915" y="230436"/>
                </a:lnTo>
                <a:lnTo>
                  <a:pt x="1463288" y="232296"/>
                </a:lnTo>
                <a:lnTo>
                  <a:pt x="1448333" y="232562"/>
                </a:lnTo>
                <a:lnTo>
                  <a:pt x="1501338" y="232562"/>
                </a:lnTo>
                <a:lnTo>
                  <a:pt x="1492897" y="215557"/>
                </a:lnTo>
                <a:close/>
              </a:path>
              <a:path w="1511300" h="268605">
                <a:moveTo>
                  <a:pt x="1496271" y="105613"/>
                </a:moveTo>
                <a:lnTo>
                  <a:pt x="1444218" y="105613"/>
                </a:lnTo>
                <a:lnTo>
                  <a:pt x="1450492" y="107721"/>
                </a:lnTo>
                <a:lnTo>
                  <a:pt x="1454683" y="112014"/>
                </a:lnTo>
                <a:lnTo>
                  <a:pt x="1458734" y="117534"/>
                </a:lnTo>
                <a:lnTo>
                  <a:pt x="1461393" y="124709"/>
                </a:lnTo>
                <a:lnTo>
                  <a:pt x="1462850" y="133457"/>
                </a:lnTo>
                <a:lnTo>
                  <a:pt x="1463294" y="143700"/>
                </a:lnTo>
                <a:lnTo>
                  <a:pt x="1463294" y="147916"/>
                </a:lnTo>
                <a:lnTo>
                  <a:pt x="1510622" y="147916"/>
                </a:lnTo>
                <a:lnTo>
                  <a:pt x="1510791" y="146156"/>
                </a:lnTo>
                <a:lnTo>
                  <a:pt x="1509425" y="125990"/>
                </a:lnTo>
                <a:lnTo>
                  <a:pt x="1501303" y="110938"/>
                </a:lnTo>
                <a:lnTo>
                  <a:pt x="1496271" y="10561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457193" y="475226"/>
            <a:ext cx="410209" cy="264160"/>
          </a:xfrm>
          <a:custGeom>
            <a:avLst/>
            <a:gdLst/>
            <a:ahLst/>
            <a:cxnLst/>
            <a:rect l="l" t="t" r="r" b="b"/>
            <a:pathLst>
              <a:path w="410209" h="264159">
                <a:moveTo>
                  <a:pt x="61366" y="179482"/>
                </a:moveTo>
                <a:lnTo>
                  <a:pt x="45269" y="182540"/>
                </a:lnTo>
                <a:lnTo>
                  <a:pt x="29711" y="188162"/>
                </a:lnTo>
                <a:lnTo>
                  <a:pt x="14639" y="195823"/>
                </a:lnTo>
                <a:lnTo>
                  <a:pt x="0" y="204996"/>
                </a:lnTo>
                <a:lnTo>
                  <a:pt x="0" y="263721"/>
                </a:lnTo>
                <a:lnTo>
                  <a:pt x="15309" y="248353"/>
                </a:lnTo>
                <a:lnTo>
                  <a:pt x="36998" y="231953"/>
                </a:lnTo>
                <a:lnTo>
                  <a:pt x="65025" y="218185"/>
                </a:lnTo>
                <a:lnTo>
                  <a:pt x="99352" y="210711"/>
                </a:lnTo>
                <a:lnTo>
                  <a:pt x="327386" y="210711"/>
                </a:lnTo>
                <a:lnTo>
                  <a:pt x="332247" y="207599"/>
                </a:lnTo>
                <a:lnTo>
                  <a:pt x="233972" y="207599"/>
                </a:lnTo>
                <a:lnTo>
                  <a:pt x="193195" y="207455"/>
                </a:lnTo>
                <a:lnTo>
                  <a:pt x="108879" y="182577"/>
                </a:lnTo>
                <a:lnTo>
                  <a:pt x="61366" y="179482"/>
                </a:lnTo>
                <a:close/>
              </a:path>
              <a:path w="410209" h="264159">
                <a:moveTo>
                  <a:pt x="327386" y="210711"/>
                </a:moveTo>
                <a:lnTo>
                  <a:pt x="99352" y="210711"/>
                </a:lnTo>
                <a:lnTo>
                  <a:pt x="146876" y="214511"/>
                </a:lnTo>
                <a:lnTo>
                  <a:pt x="190198" y="227472"/>
                </a:lnTo>
                <a:lnTo>
                  <a:pt x="231372" y="239075"/>
                </a:lnTo>
                <a:lnTo>
                  <a:pt x="272453" y="238803"/>
                </a:lnTo>
                <a:lnTo>
                  <a:pt x="304805" y="225162"/>
                </a:lnTo>
                <a:lnTo>
                  <a:pt x="327386" y="210711"/>
                </a:lnTo>
                <a:close/>
              </a:path>
              <a:path w="410209" h="264159">
                <a:moveTo>
                  <a:pt x="357196" y="146047"/>
                </a:moveTo>
                <a:lnTo>
                  <a:pt x="313088" y="164319"/>
                </a:lnTo>
                <a:lnTo>
                  <a:pt x="273364" y="189805"/>
                </a:lnTo>
                <a:lnTo>
                  <a:pt x="233972" y="207599"/>
                </a:lnTo>
                <a:lnTo>
                  <a:pt x="332247" y="207599"/>
                </a:lnTo>
                <a:lnTo>
                  <a:pt x="337010" y="204551"/>
                </a:lnTo>
                <a:lnTo>
                  <a:pt x="371258" y="185207"/>
                </a:lnTo>
                <a:lnTo>
                  <a:pt x="409740" y="175367"/>
                </a:lnTo>
                <a:lnTo>
                  <a:pt x="409740" y="149891"/>
                </a:lnTo>
                <a:lnTo>
                  <a:pt x="357196" y="146047"/>
                </a:lnTo>
                <a:close/>
              </a:path>
              <a:path w="410209" h="264159">
                <a:moveTo>
                  <a:pt x="133356" y="161308"/>
                </a:moveTo>
                <a:lnTo>
                  <a:pt x="40601" y="161308"/>
                </a:lnTo>
                <a:lnTo>
                  <a:pt x="87801" y="164386"/>
                </a:lnTo>
                <a:lnTo>
                  <a:pt x="171889" y="189245"/>
                </a:lnTo>
                <a:lnTo>
                  <a:pt x="212674" y="189388"/>
                </a:lnTo>
                <a:lnTo>
                  <a:pt x="245506" y="175492"/>
                </a:lnTo>
                <a:lnTo>
                  <a:pt x="267344" y="161473"/>
                </a:lnTo>
                <a:lnTo>
                  <a:pt x="133929" y="161473"/>
                </a:lnTo>
                <a:lnTo>
                  <a:pt x="133356" y="161308"/>
                </a:lnTo>
                <a:close/>
              </a:path>
              <a:path w="410209" h="264159">
                <a:moveTo>
                  <a:pt x="2641" y="133787"/>
                </a:moveTo>
                <a:lnTo>
                  <a:pt x="0" y="133787"/>
                </a:lnTo>
                <a:lnTo>
                  <a:pt x="0" y="173805"/>
                </a:lnTo>
                <a:lnTo>
                  <a:pt x="9564" y="169438"/>
                </a:lnTo>
                <a:lnTo>
                  <a:pt x="19515" y="165804"/>
                </a:lnTo>
                <a:lnTo>
                  <a:pt x="29859" y="163046"/>
                </a:lnTo>
                <a:lnTo>
                  <a:pt x="40601" y="161308"/>
                </a:lnTo>
                <a:lnTo>
                  <a:pt x="133356" y="161308"/>
                </a:lnTo>
                <a:lnTo>
                  <a:pt x="92954" y="149691"/>
                </a:lnTo>
                <a:lnTo>
                  <a:pt x="49841" y="136837"/>
                </a:lnTo>
                <a:lnTo>
                  <a:pt x="2641" y="133787"/>
                </a:lnTo>
                <a:close/>
              </a:path>
              <a:path w="410209" h="264159">
                <a:moveTo>
                  <a:pt x="314255" y="98288"/>
                </a:moveTo>
                <a:lnTo>
                  <a:pt x="274980" y="107352"/>
                </a:lnTo>
                <a:lnTo>
                  <a:pt x="240178" y="126717"/>
                </a:lnTo>
                <a:lnTo>
                  <a:pt x="207529" y="147623"/>
                </a:lnTo>
                <a:lnTo>
                  <a:pt x="174713" y="161308"/>
                </a:lnTo>
                <a:lnTo>
                  <a:pt x="133929" y="161473"/>
                </a:lnTo>
                <a:lnTo>
                  <a:pt x="267344" y="161473"/>
                </a:lnTo>
                <a:lnTo>
                  <a:pt x="278161" y="154529"/>
                </a:lnTo>
                <a:lnTo>
                  <a:pt x="312957" y="135157"/>
                </a:lnTo>
                <a:lnTo>
                  <a:pt x="352216" y="126038"/>
                </a:lnTo>
                <a:lnTo>
                  <a:pt x="409740" y="126038"/>
                </a:lnTo>
                <a:lnTo>
                  <a:pt x="409740" y="122319"/>
                </a:lnTo>
                <a:lnTo>
                  <a:pt x="397252" y="120053"/>
                </a:lnTo>
                <a:lnTo>
                  <a:pt x="384827" y="117060"/>
                </a:lnTo>
                <a:lnTo>
                  <a:pt x="372505" y="113187"/>
                </a:lnTo>
                <a:lnTo>
                  <a:pt x="360324" y="108285"/>
                </a:lnTo>
                <a:lnTo>
                  <a:pt x="314255" y="98288"/>
                </a:lnTo>
                <a:close/>
              </a:path>
              <a:path w="410209" h="264159">
                <a:moveTo>
                  <a:pt x="0" y="89591"/>
                </a:moveTo>
                <a:lnTo>
                  <a:pt x="0" y="111410"/>
                </a:lnTo>
                <a:lnTo>
                  <a:pt x="41081" y="118366"/>
                </a:lnTo>
                <a:lnTo>
                  <a:pt x="79432" y="130779"/>
                </a:lnTo>
                <a:lnTo>
                  <a:pt x="116410" y="140651"/>
                </a:lnTo>
                <a:lnTo>
                  <a:pt x="153377" y="139985"/>
                </a:lnTo>
                <a:lnTo>
                  <a:pt x="186167" y="126106"/>
                </a:lnTo>
                <a:lnTo>
                  <a:pt x="204757" y="114148"/>
                </a:lnTo>
                <a:lnTo>
                  <a:pt x="86901" y="114148"/>
                </a:lnTo>
                <a:lnTo>
                  <a:pt x="58523" y="108428"/>
                </a:lnTo>
                <a:lnTo>
                  <a:pt x="29756" y="99009"/>
                </a:lnTo>
                <a:lnTo>
                  <a:pt x="0" y="89591"/>
                </a:lnTo>
                <a:close/>
              </a:path>
              <a:path w="410209" h="264159">
                <a:moveTo>
                  <a:pt x="409740" y="126038"/>
                </a:moveTo>
                <a:lnTo>
                  <a:pt x="352216" y="126038"/>
                </a:lnTo>
                <a:lnTo>
                  <a:pt x="398259" y="135832"/>
                </a:lnTo>
                <a:lnTo>
                  <a:pt x="401929" y="137927"/>
                </a:lnTo>
                <a:lnTo>
                  <a:pt x="405587" y="138956"/>
                </a:lnTo>
                <a:lnTo>
                  <a:pt x="409740" y="140531"/>
                </a:lnTo>
                <a:lnTo>
                  <a:pt x="409740" y="126038"/>
                </a:lnTo>
                <a:close/>
              </a:path>
              <a:path w="410209" h="264159">
                <a:moveTo>
                  <a:pt x="254541" y="49115"/>
                </a:moveTo>
                <a:lnTo>
                  <a:pt x="215407" y="58221"/>
                </a:lnTo>
                <a:lnTo>
                  <a:pt x="180770" y="77588"/>
                </a:lnTo>
                <a:lnTo>
                  <a:pt x="148257" y="98556"/>
                </a:lnTo>
                <a:lnTo>
                  <a:pt x="115493" y="112464"/>
                </a:lnTo>
                <a:lnTo>
                  <a:pt x="86901" y="114148"/>
                </a:lnTo>
                <a:lnTo>
                  <a:pt x="204757" y="114148"/>
                </a:lnTo>
                <a:lnTo>
                  <a:pt x="218700" y="105179"/>
                </a:lnTo>
                <a:lnTo>
                  <a:pt x="253350" y="85891"/>
                </a:lnTo>
                <a:lnTo>
                  <a:pt x="292493" y="76927"/>
                </a:lnTo>
                <a:lnTo>
                  <a:pt x="409740" y="76927"/>
                </a:lnTo>
                <a:lnTo>
                  <a:pt x="409740" y="75300"/>
                </a:lnTo>
                <a:lnTo>
                  <a:pt x="384032" y="75300"/>
                </a:lnTo>
                <a:lnTo>
                  <a:pt x="356681" y="73865"/>
                </a:lnTo>
                <a:lnTo>
                  <a:pt x="328560" y="68731"/>
                </a:lnTo>
                <a:lnTo>
                  <a:pt x="300545" y="58933"/>
                </a:lnTo>
                <a:lnTo>
                  <a:pt x="254541" y="49115"/>
                </a:lnTo>
                <a:close/>
              </a:path>
              <a:path w="410209" h="264159">
                <a:moveTo>
                  <a:pt x="409740" y="76927"/>
                </a:moveTo>
                <a:lnTo>
                  <a:pt x="292493" y="76927"/>
                </a:lnTo>
                <a:lnTo>
                  <a:pt x="338505" y="86975"/>
                </a:lnTo>
                <a:lnTo>
                  <a:pt x="356210" y="93676"/>
                </a:lnTo>
                <a:lnTo>
                  <a:pt x="374118" y="98368"/>
                </a:lnTo>
                <a:lnTo>
                  <a:pt x="392028" y="101396"/>
                </a:lnTo>
                <a:lnTo>
                  <a:pt x="409740" y="103104"/>
                </a:lnTo>
                <a:lnTo>
                  <a:pt x="409740" y="76927"/>
                </a:lnTo>
                <a:close/>
              </a:path>
              <a:path w="410209" h="264159">
                <a:moveTo>
                  <a:pt x="0" y="62540"/>
                </a:moveTo>
                <a:lnTo>
                  <a:pt x="0" y="79202"/>
                </a:lnTo>
                <a:lnTo>
                  <a:pt x="20511" y="85812"/>
                </a:lnTo>
                <a:lnTo>
                  <a:pt x="40832" y="90761"/>
                </a:lnTo>
                <a:lnTo>
                  <a:pt x="61145" y="92788"/>
                </a:lnTo>
                <a:lnTo>
                  <a:pt x="81635" y="90632"/>
                </a:lnTo>
                <a:lnTo>
                  <a:pt x="114410" y="76731"/>
                </a:lnTo>
                <a:lnTo>
                  <a:pt x="132418" y="65142"/>
                </a:lnTo>
                <a:lnTo>
                  <a:pt x="21388" y="65142"/>
                </a:lnTo>
                <a:lnTo>
                  <a:pt x="10622" y="64377"/>
                </a:lnTo>
                <a:lnTo>
                  <a:pt x="0" y="62540"/>
                </a:lnTo>
                <a:close/>
              </a:path>
              <a:path w="410209" h="264159">
                <a:moveTo>
                  <a:pt x="409740" y="73995"/>
                </a:moveTo>
                <a:lnTo>
                  <a:pt x="384032" y="75300"/>
                </a:lnTo>
                <a:lnTo>
                  <a:pt x="409740" y="75300"/>
                </a:lnTo>
                <a:lnTo>
                  <a:pt x="409740" y="73995"/>
                </a:lnTo>
                <a:close/>
              </a:path>
              <a:path w="410209" h="264159">
                <a:moveTo>
                  <a:pt x="182787" y="0"/>
                </a:moveTo>
                <a:lnTo>
                  <a:pt x="143622" y="8941"/>
                </a:lnTo>
                <a:lnTo>
                  <a:pt x="108891" y="28222"/>
                </a:lnTo>
                <a:lnTo>
                  <a:pt x="76203" y="49163"/>
                </a:lnTo>
                <a:lnTo>
                  <a:pt x="43167" y="63086"/>
                </a:lnTo>
                <a:lnTo>
                  <a:pt x="32252" y="64742"/>
                </a:lnTo>
                <a:lnTo>
                  <a:pt x="21388" y="65142"/>
                </a:lnTo>
                <a:lnTo>
                  <a:pt x="132418" y="65142"/>
                </a:lnTo>
                <a:lnTo>
                  <a:pt x="146939" y="55796"/>
                </a:lnTo>
                <a:lnTo>
                  <a:pt x="181591" y="36510"/>
                </a:lnTo>
                <a:lnTo>
                  <a:pt x="220734" y="27554"/>
                </a:lnTo>
                <a:lnTo>
                  <a:pt x="409740" y="27554"/>
                </a:lnTo>
                <a:lnTo>
                  <a:pt x="409740" y="25168"/>
                </a:lnTo>
                <a:lnTo>
                  <a:pt x="288791" y="25168"/>
                </a:lnTo>
                <a:lnTo>
                  <a:pt x="228777" y="10076"/>
                </a:lnTo>
                <a:lnTo>
                  <a:pt x="182787" y="0"/>
                </a:lnTo>
                <a:close/>
              </a:path>
              <a:path w="410209" h="264159">
                <a:moveTo>
                  <a:pt x="409740" y="27554"/>
                </a:moveTo>
                <a:lnTo>
                  <a:pt x="220734" y="27554"/>
                </a:lnTo>
                <a:lnTo>
                  <a:pt x="266738" y="37610"/>
                </a:lnTo>
                <a:lnTo>
                  <a:pt x="305450" y="49678"/>
                </a:lnTo>
                <a:lnTo>
                  <a:pt x="343682" y="53849"/>
                </a:lnTo>
                <a:lnTo>
                  <a:pt x="379193" y="52364"/>
                </a:lnTo>
                <a:lnTo>
                  <a:pt x="409740" y="47465"/>
                </a:lnTo>
                <a:lnTo>
                  <a:pt x="409740" y="27554"/>
                </a:lnTo>
                <a:close/>
              </a:path>
              <a:path w="410209" h="264159">
                <a:moveTo>
                  <a:pt x="409740" y="8984"/>
                </a:moveTo>
                <a:lnTo>
                  <a:pt x="387738" y="15809"/>
                </a:lnTo>
                <a:lnTo>
                  <a:pt x="344600" y="24142"/>
                </a:lnTo>
                <a:lnTo>
                  <a:pt x="288791" y="25168"/>
                </a:lnTo>
                <a:lnTo>
                  <a:pt x="409740" y="25168"/>
                </a:lnTo>
                <a:lnTo>
                  <a:pt x="409740" y="8984"/>
                </a:lnTo>
                <a:close/>
              </a:path>
            </a:pathLst>
          </a:custGeom>
          <a:solidFill>
            <a:srgbClr val="B8DC0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457201" y="7099630"/>
            <a:ext cx="9777730" cy="0"/>
          </a:xfrm>
          <a:custGeom>
            <a:avLst/>
            <a:gdLst/>
            <a:ahLst/>
            <a:cxnLst/>
            <a:rect l="l" t="t" r="r" b="b"/>
            <a:pathLst>
              <a:path w="9777730" h="0">
                <a:moveTo>
                  <a:pt x="0" y="0"/>
                </a:moveTo>
                <a:lnTo>
                  <a:pt x="9777603" y="0"/>
                </a:lnTo>
              </a:path>
            </a:pathLst>
          </a:custGeom>
          <a:ln w="3175">
            <a:solidFill>
              <a:srgbClr val="2A2A2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1373802"/>
            <a:ext cx="9804400" cy="756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rgbClr val="2A2A2A"/>
                </a:solidFill>
                <a:latin typeface="FSEmeric-Light"/>
                <a:cs typeface="FSEmeric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8041411" y="7236386"/>
            <a:ext cx="2206625" cy="1593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hyperlink" Target="http://www.metoffice.gov.uk/" TargetMode="Externa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jpg"/><Relationship Id="rId5" Type="http://schemas.openxmlformats.org/officeDocument/2006/relationships/image" Target="../media/image13.jpg"/><Relationship Id="rId6" Type="http://schemas.openxmlformats.org/officeDocument/2006/relationships/hyperlink" Target="http://www.metoffice.gov.uk/" TargetMode="Externa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www.metoffice.gov.uk/schools" TargetMode="External"/><Relationship Id="rId3" Type="http://schemas.openxmlformats.org/officeDocument/2006/relationships/hyperlink" Target="http://www.metoffice.gov.uk/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0692130" cy="7560309"/>
            <a:chOff x="0" y="0"/>
            <a:chExt cx="10692130" cy="7560309"/>
          </a:xfrm>
        </p:grpSpPr>
        <p:sp>
          <p:nvSpPr>
            <p:cNvPr id="3" name="object 3"/>
            <p:cNvSpPr/>
            <p:nvPr/>
          </p:nvSpPr>
          <p:spPr>
            <a:xfrm>
              <a:off x="0" y="2510332"/>
              <a:ext cx="10692130" cy="3679825"/>
            </a:xfrm>
            <a:custGeom>
              <a:avLst/>
              <a:gdLst/>
              <a:ahLst/>
              <a:cxnLst/>
              <a:rect l="l" t="t" r="r" b="b"/>
              <a:pathLst>
                <a:path w="10692130" h="3679825">
                  <a:moveTo>
                    <a:pt x="0" y="3679228"/>
                  </a:moveTo>
                  <a:lnTo>
                    <a:pt x="10692003" y="3679228"/>
                  </a:lnTo>
                  <a:lnTo>
                    <a:pt x="10692003" y="0"/>
                  </a:lnTo>
                  <a:lnTo>
                    <a:pt x="0" y="0"/>
                  </a:lnTo>
                  <a:lnTo>
                    <a:pt x="0" y="3679228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6189560"/>
              <a:ext cx="10692130" cy="1370965"/>
            </a:xfrm>
            <a:custGeom>
              <a:avLst/>
              <a:gdLst/>
              <a:ahLst/>
              <a:cxnLst/>
              <a:rect l="l" t="t" r="r" b="b"/>
              <a:pathLst>
                <a:path w="10692130" h="1370965">
                  <a:moveTo>
                    <a:pt x="10692003" y="0"/>
                  </a:moveTo>
                  <a:lnTo>
                    <a:pt x="0" y="0"/>
                  </a:lnTo>
                  <a:lnTo>
                    <a:pt x="0" y="1370444"/>
                  </a:lnTo>
                  <a:lnTo>
                    <a:pt x="10692003" y="1370444"/>
                  </a:lnTo>
                  <a:lnTo>
                    <a:pt x="10692003" y="0"/>
                  </a:lnTo>
                  <a:close/>
                </a:path>
              </a:pathLst>
            </a:custGeom>
            <a:solidFill>
              <a:srgbClr val="2A2A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89455" y="3364488"/>
              <a:ext cx="3385919" cy="211647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5381" y="3384640"/>
              <a:ext cx="3216815" cy="215697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50642" y="3154634"/>
              <a:ext cx="3790720" cy="40458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0"/>
              <a:ext cx="10692130" cy="2510790"/>
            </a:xfrm>
            <a:custGeom>
              <a:avLst/>
              <a:gdLst/>
              <a:ahLst/>
              <a:cxnLst/>
              <a:rect l="l" t="t" r="r" b="b"/>
              <a:pathLst>
                <a:path w="10692130" h="2510790">
                  <a:moveTo>
                    <a:pt x="10692003" y="0"/>
                  </a:moveTo>
                  <a:lnTo>
                    <a:pt x="0" y="0"/>
                  </a:lnTo>
                  <a:lnTo>
                    <a:pt x="0" y="2510332"/>
                  </a:lnTo>
                  <a:lnTo>
                    <a:pt x="10692003" y="2510332"/>
                  </a:lnTo>
                  <a:lnTo>
                    <a:pt x="10692003" y="0"/>
                  </a:lnTo>
                  <a:close/>
                </a:path>
              </a:pathLst>
            </a:custGeom>
            <a:solidFill>
              <a:srgbClr val="2A2A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57200" y="1020932"/>
              <a:ext cx="9777730" cy="0"/>
            </a:xfrm>
            <a:custGeom>
              <a:avLst/>
              <a:gdLst/>
              <a:ahLst/>
              <a:cxnLst/>
              <a:rect l="l" t="t" r="r" b="b"/>
              <a:pathLst>
                <a:path w="9777730" h="0">
                  <a:moveTo>
                    <a:pt x="0" y="0"/>
                  </a:moveTo>
                  <a:lnTo>
                    <a:pt x="9777603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938274" y="474779"/>
              <a:ext cx="1511300" cy="268605"/>
            </a:xfrm>
            <a:custGeom>
              <a:avLst/>
              <a:gdLst/>
              <a:ahLst/>
              <a:cxnLst/>
              <a:rect l="l" t="t" r="r" b="b"/>
              <a:pathLst>
                <a:path w="1511300" h="268605">
                  <a:moveTo>
                    <a:pt x="970546" y="109893"/>
                  </a:moveTo>
                  <a:lnTo>
                    <a:pt x="923950" y="109893"/>
                  </a:lnTo>
                  <a:lnTo>
                    <a:pt x="923950" y="261950"/>
                  </a:lnTo>
                  <a:lnTo>
                    <a:pt x="970546" y="261950"/>
                  </a:lnTo>
                  <a:lnTo>
                    <a:pt x="970546" y="109893"/>
                  </a:lnTo>
                  <a:close/>
                </a:path>
                <a:path w="1511300" h="268605">
                  <a:moveTo>
                    <a:pt x="1080528" y="109893"/>
                  </a:moveTo>
                  <a:lnTo>
                    <a:pt x="1031760" y="109893"/>
                  </a:lnTo>
                  <a:lnTo>
                    <a:pt x="1031760" y="261950"/>
                  </a:lnTo>
                  <a:lnTo>
                    <a:pt x="1080528" y="261950"/>
                  </a:lnTo>
                  <a:lnTo>
                    <a:pt x="1080528" y="109893"/>
                  </a:lnTo>
                  <a:close/>
                </a:path>
                <a:path w="1511300" h="268605">
                  <a:moveTo>
                    <a:pt x="1179817" y="78270"/>
                  </a:moveTo>
                  <a:lnTo>
                    <a:pt x="896454" y="78270"/>
                  </a:lnTo>
                  <a:lnTo>
                    <a:pt x="902906" y="109893"/>
                  </a:lnTo>
                  <a:lnTo>
                    <a:pt x="1131100" y="109893"/>
                  </a:lnTo>
                  <a:lnTo>
                    <a:pt x="1131100" y="261950"/>
                  </a:lnTo>
                  <a:lnTo>
                    <a:pt x="1179817" y="261950"/>
                  </a:lnTo>
                  <a:lnTo>
                    <a:pt x="1179817" y="78270"/>
                  </a:lnTo>
                  <a:close/>
                </a:path>
                <a:path w="1511300" h="268605">
                  <a:moveTo>
                    <a:pt x="993787" y="4178"/>
                  </a:moveTo>
                  <a:lnTo>
                    <a:pt x="981075" y="4178"/>
                  </a:lnTo>
                  <a:lnTo>
                    <a:pt x="960554" y="8190"/>
                  </a:lnTo>
                  <a:lnTo>
                    <a:pt x="942206" y="20340"/>
                  </a:lnTo>
                  <a:lnTo>
                    <a:pt x="929011" y="40798"/>
                  </a:lnTo>
                  <a:lnTo>
                    <a:pt x="923950" y="69735"/>
                  </a:lnTo>
                  <a:lnTo>
                    <a:pt x="923950" y="78270"/>
                  </a:lnTo>
                  <a:lnTo>
                    <a:pt x="970546" y="78270"/>
                  </a:lnTo>
                  <a:lnTo>
                    <a:pt x="970546" y="63284"/>
                  </a:lnTo>
                  <a:lnTo>
                    <a:pt x="972933" y="50447"/>
                  </a:lnTo>
                  <a:lnTo>
                    <a:pt x="978506" y="42760"/>
                  </a:lnTo>
                  <a:lnTo>
                    <a:pt x="984884" y="39027"/>
                  </a:lnTo>
                  <a:lnTo>
                    <a:pt x="989685" y="38049"/>
                  </a:lnTo>
                  <a:lnTo>
                    <a:pt x="1002271" y="35814"/>
                  </a:lnTo>
                  <a:lnTo>
                    <a:pt x="1009201" y="35814"/>
                  </a:lnTo>
                  <a:lnTo>
                    <a:pt x="1002271" y="6350"/>
                  </a:lnTo>
                  <a:lnTo>
                    <a:pt x="993787" y="4178"/>
                  </a:lnTo>
                  <a:close/>
                </a:path>
                <a:path w="1511300" h="268605">
                  <a:moveTo>
                    <a:pt x="1103591" y="4178"/>
                  </a:moveTo>
                  <a:lnTo>
                    <a:pt x="1090980" y="4178"/>
                  </a:lnTo>
                  <a:lnTo>
                    <a:pt x="1070518" y="8190"/>
                  </a:lnTo>
                  <a:lnTo>
                    <a:pt x="1052187" y="20340"/>
                  </a:lnTo>
                  <a:lnTo>
                    <a:pt x="1038986" y="40798"/>
                  </a:lnTo>
                  <a:lnTo>
                    <a:pt x="1033919" y="69735"/>
                  </a:lnTo>
                  <a:lnTo>
                    <a:pt x="1033919" y="78270"/>
                  </a:lnTo>
                  <a:lnTo>
                    <a:pt x="1080528" y="78270"/>
                  </a:lnTo>
                  <a:lnTo>
                    <a:pt x="1080528" y="63284"/>
                  </a:lnTo>
                  <a:lnTo>
                    <a:pt x="1082895" y="50447"/>
                  </a:lnTo>
                  <a:lnTo>
                    <a:pt x="1088415" y="42760"/>
                  </a:lnTo>
                  <a:lnTo>
                    <a:pt x="1094716" y="39027"/>
                  </a:lnTo>
                  <a:lnTo>
                    <a:pt x="1099426" y="38049"/>
                  </a:lnTo>
                  <a:lnTo>
                    <a:pt x="1112202" y="35814"/>
                  </a:lnTo>
                  <a:lnTo>
                    <a:pt x="1119226" y="35814"/>
                  </a:lnTo>
                  <a:lnTo>
                    <a:pt x="1112202" y="6350"/>
                  </a:lnTo>
                  <a:lnTo>
                    <a:pt x="1103591" y="4178"/>
                  </a:lnTo>
                  <a:close/>
                </a:path>
                <a:path w="1511300" h="268605">
                  <a:moveTo>
                    <a:pt x="1009201" y="35814"/>
                  </a:moveTo>
                  <a:lnTo>
                    <a:pt x="1002271" y="35814"/>
                  </a:lnTo>
                  <a:lnTo>
                    <a:pt x="1010704" y="42202"/>
                  </a:lnTo>
                  <a:lnTo>
                    <a:pt x="1009201" y="35814"/>
                  </a:lnTo>
                  <a:close/>
                </a:path>
                <a:path w="1511300" h="268605">
                  <a:moveTo>
                    <a:pt x="1119226" y="35814"/>
                  </a:moveTo>
                  <a:lnTo>
                    <a:pt x="1112202" y="35814"/>
                  </a:lnTo>
                  <a:lnTo>
                    <a:pt x="1120749" y="42202"/>
                  </a:lnTo>
                  <a:lnTo>
                    <a:pt x="1119226" y="35814"/>
                  </a:lnTo>
                  <a:close/>
                </a:path>
                <a:path w="1511300" h="268605">
                  <a:moveTo>
                    <a:pt x="88760" y="0"/>
                  </a:moveTo>
                  <a:lnTo>
                    <a:pt x="25425" y="0"/>
                  </a:lnTo>
                  <a:lnTo>
                    <a:pt x="0" y="264160"/>
                  </a:lnTo>
                  <a:lnTo>
                    <a:pt x="48602" y="264160"/>
                  </a:lnTo>
                  <a:lnTo>
                    <a:pt x="63512" y="80251"/>
                  </a:lnTo>
                  <a:lnTo>
                    <a:pt x="111850" y="80251"/>
                  </a:lnTo>
                  <a:lnTo>
                    <a:pt x="96691" y="27473"/>
                  </a:lnTo>
                  <a:lnTo>
                    <a:pt x="88760" y="0"/>
                  </a:lnTo>
                  <a:close/>
                </a:path>
                <a:path w="1511300" h="268605">
                  <a:moveTo>
                    <a:pt x="111850" y="80251"/>
                  </a:moveTo>
                  <a:lnTo>
                    <a:pt x="65493" y="80251"/>
                  </a:lnTo>
                  <a:lnTo>
                    <a:pt x="116382" y="264160"/>
                  </a:lnTo>
                  <a:lnTo>
                    <a:pt x="162775" y="264160"/>
                  </a:lnTo>
                  <a:lnTo>
                    <a:pt x="186154" y="179565"/>
                  </a:lnTo>
                  <a:lnTo>
                    <a:pt x="139522" y="179565"/>
                  </a:lnTo>
                  <a:lnTo>
                    <a:pt x="131590" y="149756"/>
                  </a:lnTo>
                  <a:lnTo>
                    <a:pt x="114141" y="88225"/>
                  </a:lnTo>
                  <a:lnTo>
                    <a:pt x="111850" y="80251"/>
                  </a:lnTo>
                  <a:close/>
                </a:path>
                <a:path w="1511300" h="268605">
                  <a:moveTo>
                    <a:pt x="262946" y="80251"/>
                  </a:moveTo>
                  <a:lnTo>
                    <a:pt x="215772" y="80251"/>
                  </a:lnTo>
                  <a:lnTo>
                    <a:pt x="230428" y="264160"/>
                  </a:lnTo>
                  <a:lnTo>
                    <a:pt x="279082" y="264160"/>
                  </a:lnTo>
                  <a:lnTo>
                    <a:pt x="262946" y="80251"/>
                  </a:lnTo>
                  <a:close/>
                </a:path>
                <a:path w="1511300" h="268605">
                  <a:moveTo>
                    <a:pt x="255904" y="0"/>
                  </a:moveTo>
                  <a:lnTo>
                    <a:pt x="190411" y="0"/>
                  </a:lnTo>
                  <a:lnTo>
                    <a:pt x="162283" y="101475"/>
                  </a:lnTo>
                  <a:lnTo>
                    <a:pt x="147607" y="154004"/>
                  </a:lnTo>
                  <a:lnTo>
                    <a:pt x="141610" y="174423"/>
                  </a:lnTo>
                  <a:lnTo>
                    <a:pt x="139522" y="179565"/>
                  </a:lnTo>
                  <a:lnTo>
                    <a:pt x="186154" y="179565"/>
                  </a:lnTo>
                  <a:lnTo>
                    <a:pt x="213601" y="80251"/>
                  </a:lnTo>
                  <a:lnTo>
                    <a:pt x="262946" y="80251"/>
                  </a:lnTo>
                  <a:lnTo>
                    <a:pt x="255904" y="0"/>
                  </a:lnTo>
                  <a:close/>
                </a:path>
                <a:path w="1511300" h="268605">
                  <a:moveTo>
                    <a:pt x="539089" y="109893"/>
                  </a:moveTo>
                  <a:lnTo>
                    <a:pt x="490486" y="109893"/>
                  </a:lnTo>
                  <a:lnTo>
                    <a:pt x="490486" y="207098"/>
                  </a:lnTo>
                  <a:lnTo>
                    <a:pt x="493711" y="233660"/>
                  </a:lnTo>
                  <a:lnTo>
                    <a:pt x="503501" y="252869"/>
                  </a:lnTo>
                  <a:lnTo>
                    <a:pt x="520029" y="264534"/>
                  </a:lnTo>
                  <a:lnTo>
                    <a:pt x="543471" y="268465"/>
                  </a:lnTo>
                  <a:lnTo>
                    <a:pt x="562273" y="266455"/>
                  </a:lnTo>
                  <a:lnTo>
                    <a:pt x="576941" y="262032"/>
                  </a:lnTo>
                  <a:lnTo>
                    <a:pt x="586476" y="257610"/>
                  </a:lnTo>
                  <a:lnTo>
                    <a:pt x="589876" y="255600"/>
                  </a:lnTo>
                  <a:lnTo>
                    <a:pt x="583867" y="234607"/>
                  </a:lnTo>
                  <a:lnTo>
                    <a:pt x="558139" y="234607"/>
                  </a:lnTo>
                  <a:lnTo>
                    <a:pt x="549832" y="231883"/>
                  </a:lnTo>
                  <a:lnTo>
                    <a:pt x="543875" y="223991"/>
                  </a:lnTo>
                  <a:lnTo>
                    <a:pt x="540289" y="211348"/>
                  </a:lnTo>
                  <a:lnTo>
                    <a:pt x="539089" y="194373"/>
                  </a:lnTo>
                  <a:lnTo>
                    <a:pt x="539089" y="109893"/>
                  </a:lnTo>
                  <a:close/>
                </a:path>
                <a:path w="1511300" h="268605">
                  <a:moveTo>
                    <a:pt x="581456" y="226187"/>
                  </a:moveTo>
                  <a:lnTo>
                    <a:pt x="570852" y="234607"/>
                  </a:lnTo>
                  <a:lnTo>
                    <a:pt x="583867" y="234607"/>
                  </a:lnTo>
                  <a:lnTo>
                    <a:pt x="581456" y="226187"/>
                  </a:lnTo>
                  <a:close/>
                </a:path>
                <a:path w="1511300" h="268605">
                  <a:moveTo>
                    <a:pt x="573049" y="78270"/>
                  </a:moveTo>
                  <a:lnTo>
                    <a:pt x="463054" y="78270"/>
                  </a:lnTo>
                  <a:lnTo>
                    <a:pt x="469493" y="109893"/>
                  </a:lnTo>
                  <a:lnTo>
                    <a:pt x="581456" y="109893"/>
                  </a:lnTo>
                  <a:lnTo>
                    <a:pt x="573049" y="78270"/>
                  </a:lnTo>
                  <a:close/>
                </a:path>
                <a:path w="1511300" h="268605">
                  <a:moveTo>
                    <a:pt x="539089" y="35814"/>
                  </a:moveTo>
                  <a:lnTo>
                    <a:pt x="490486" y="35814"/>
                  </a:lnTo>
                  <a:lnTo>
                    <a:pt x="490486" y="78270"/>
                  </a:lnTo>
                  <a:lnTo>
                    <a:pt x="539089" y="78270"/>
                  </a:lnTo>
                  <a:lnTo>
                    <a:pt x="539089" y="35814"/>
                  </a:lnTo>
                  <a:close/>
                </a:path>
                <a:path w="1511300" h="268605">
                  <a:moveTo>
                    <a:pt x="1300391" y="71894"/>
                  </a:moveTo>
                  <a:lnTo>
                    <a:pt x="1259703" y="80251"/>
                  </a:lnTo>
                  <a:lnTo>
                    <a:pt x="1229910" y="102284"/>
                  </a:lnTo>
                  <a:lnTo>
                    <a:pt x="1211603" y="133439"/>
                  </a:lnTo>
                  <a:lnTo>
                    <a:pt x="1205369" y="169164"/>
                  </a:lnTo>
                  <a:lnTo>
                    <a:pt x="1209771" y="198579"/>
                  </a:lnTo>
                  <a:lnTo>
                    <a:pt x="1224856" y="230381"/>
                  </a:lnTo>
                  <a:lnTo>
                    <a:pt x="1253445" y="255853"/>
                  </a:lnTo>
                  <a:lnTo>
                    <a:pt x="1298359" y="266280"/>
                  </a:lnTo>
                  <a:lnTo>
                    <a:pt x="1317482" y="263643"/>
                  </a:lnTo>
                  <a:lnTo>
                    <a:pt x="1332880" y="257841"/>
                  </a:lnTo>
                  <a:lnTo>
                    <a:pt x="1343150" y="252039"/>
                  </a:lnTo>
                  <a:lnTo>
                    <a:pt x="1346885" y="249402"/>
                  </a:lnTo>
                  <a:lnTo>
                    <a:pt x="1339706" y="228104"/>
                  </a:lnTo>
                  <a:lnTo>
                    <a:pt x="1304467" y="228104"/>
                  </a:lnTo>
                  <a:lnTo>
                    <a:pt x="1284439" y="223608"/>
                  </a:lnTo>
                  <a:lnTo>
                    <a:pt x="1269155" y="211023"/>
                  </a:lnTo>
                  <a:lnTo>
                    <a:pt x="1259405" y="191703"/>
                  </a:lnTo>
                  <a:lnTo>
                    <a:pt x="1255979" y="167005"/>
                  </a:lnTo>
                  <a:lnTo>
                    <a:pt x="1260314" y="141118"/>
                  </a:lnTo>
                  <a:lnTo>
                    <a:pt x="1271579" y="123370"/>
                  </a:lnTo>
                  <a:lnTo>
                    <a:pt x="1287167" y="113162"/>
                  </a:lnTo>
                  <a:lnTo>
                    <a:pt x="1304467" y="109893"/>
                  </a:lnTo>
                  <a:lnTo>
                    <a:pt x="1334138" y="109893"/>
                  </a:lnTo>
                  <a:lnTo>
                    <a:pt x="1325714" y="76098"/>
                  </a:lnTo>
                  <a:lnTo>
                    <a:pt x="1318311" y="73668"/>
                  </a:lnTo>
                  <a:lnTo>
                    <a:pt x="1313205" y="72420"/>
                  </a:lnTo>
                  <a:lnTo>
                    <a:pt x="1308023" y="71960"/>
                  </a:lnTo>
                  <a:lnTo>
                    <a:pt x="1300391" y="71894"/>
                  </a:lnTo>
                  <a:close/>
                </a:path>
                <a:path w="1511300" h="268605">
                  <a:moveTo>
                    <a:pt x="1336217" y="217754"/>
                  </a:moveTo>
                  <a:lnTo>
                    <a:pt x="1328577" y="223738"/>
                  </a:lnTo>
                  <a:lnTo>
                    <a:pt x="1322724" y="226810"/>
                  </a:lnTo>
                  <a:lnTo>
                    <a:pt x="1315679" y="227942"/>
                  </a:lnTo>
                  <a:lnTo>
                    <a:pt x="1304467" y="228104"/>
                  </a:lnTo>
                  <a:lnTo>
                    <a:pt x="1339706" y="228104"/>
                  </a:lnTo>
                  <a:lnTo>
                    <a:pt x="1336217" y="217754"/>
                  </a:lnTo>
                  <a:close/>
                </a:path>
                <a:path w="1511300" h="268605">
                  <a:moveTo>
                    <a:pt x="1334138" y="109893"/>
                  </a:moveTo>
                  <a:lnTo>
                    <a:pt x="1304467" y="109893"/>
                  </a:lnTo>
                  <a:lnTo>
                    <a:pt x="1316592" y="111196"/>
                  </a:lnTo>
                  <a:lnTo>
                    <a:pt x="1326710" y="114065"/>
                  </a:lnTo>
                  <a:lnTo>
                    <a:pt x="1333644" y="116933"/>
                  </a:lnTo>
                  <a:lnTo>
                    <a:pt x="1336217" y="118237"/>
                  </a:lnTo>
                  <a:lnTo>
                    <a:pt x="1334138" y="109893"/>
                  </a:lnTo>
                  <a:close/>
                </a:path>
                <a:path w="1511300" h="268605">
                  <a:moveTo>
                    <a:pt x="767651" y="1968"/>
                  </a:moveTo>
                  <a:lnTo>
                    <a:pt x="721714" y="11736"/>
                  </a:lnTo>
                  <a:lnTo>
                    <a:pt x="684745" y="38768"/>
                  </a:lnTo>
                  <a:lnTo>
                    <a:pt x="660102" y="79651"/>
                  </a:lnTo>
                  <a:lnTo>
                    <a:pt x="651141" y="130975"/>
                  </a:lnTo>
                  <a:lnTo>
                    <a:pt x="659816" y="186394"/>
                  </a:lnTo>
                  <a:lnTo>
                    <a:pt x="683983" y="229885"/>
                  </a:lnTo>
                  <a:lnTo>
                    <a:pt x="720857" y="258294"/>
                  </a:lnTo>
                  <a:lnTo>
                    <a:pt x="767651" y="268465"/>
                  </a:lnTo>
                  <a:lnTo>
                    <a:pt x="814212" y="258294"/>
                  </a:lnTo>
                  <a:lnTo>
                    <a:pt x="850969" y="229885"/>
                  </a:lnTo>
                  <a:lnTo>
                    <a:pt x="853021" y="226187"/>
                  </a:lnTo>
                  <a:lnTo>
                    <a:pt x="767651" y="226187"/>
                  </a:lnTo>
                  <a:lnTo>
                    <a:pt x="732735" y="214587"/>
                  </a:lnTo>
                  <a:lnTo>
                    <a:pt x="713684" y="187320"/>
                  </a:lnTo>
                  <a:lnTo>
                    <a:pt x="705741" y="155683"/>
                  </a:lnTo>
                  <a:lnTo>
                    <a:pt x="704151" y="130975"/>
                  </a:lnTo>
                  <a:lnTo>
                    <a:pt x="707510" y="100168"/>
                  </a:lnTo>
                  <a:lnTo>
                    <a:pt x="718399" y="71534"/>
                  </a:lnTo>
                  <a:lnTo>
                    <a:pt x="738039" y="50427"/>
                  </a:lnTo>
                  <a:lnTo>
                    <a:pt x="767651" y="42202"/>
                  </a:lnTo>
                  <a:lnTo>
                    <a:pt x="852323" y="42202"/>
                  </a:lnTo>
                  <a:lnTo>
                    <a:pt x="850260" y="38768"/>
                  </a:lnTo>
                  <a:lnTo>
                    <a:pt x="813414" y="11736"/>
                  </a:lnTo>
                  <a:lnTo>
                    <a:pt x="767651" y="1968"/>
                  </a:lnTo>
                  <a:close/>
                </a:path>
                <a:path w="1511300" h="268605">
                  <a:moveTo>
                    <a:pt x="852323" y="42202"/>
                  </a:moveTo>
                  <a:lnTo>
                    <a:pt x="767651" y="42202"/>
                  </a:lnTo>
                  <a:lnTo>
                    <a:pt x="796812" y="50427"/>
                  </a:lnTo>
                  <a:lnTo>
                    <a:pt x="815695" y="71534"/>
                  </a:lnTo>
                  <a:lnTo>
                    <a:pt x="825873" y="100168"/>
                  </a:lnTo>
                  <a:lnTo>
                    <a:pt x="828916" y="130975"/>
                  </a:lnTo>
                  <a:lnTo>
                    <a:pt x="827339" y="155683"/>
                  </a:lnTo>
                  <a:lnTo>
                    <a:pt x="819605" y="187320"/>
                  </a:lnTo>
                  <a:lnTo>
                    <a:pt x="801211" y="214587"/>
                  </a:lnTo>
                  <a:lnTo>
                    <a:pt x="767651" y="226187"/>
                  </a:lnTo>
                  <a:lnTo>
                    <a:pt x="853021" y="226187"/>
                  </a:lnTo>
                  <a:lnTo>
                    <a:pt x="875097" y="186394"/>
                  </a:lnTo>
                  <a:lnTo>
                    <a:pt x="883767" y="130975"/>
                  </a:lnTo>
                  <a:lnTo>
                    <a:pt x="874830" y="79651"/>
                  </a:lnTo>
                  <a:lnTo>
                    <a:pt x="852323" y="42202"/>
                  </a:lnTo>
                  <a:close/>
                </a:path>
                <a:path w="1511300" h="268605">
                  <a:moveTo>
                    <a:pt x="384771" y="73888"/>
                  </a:moveTo>
                  <a:lnTo>
                    <a:pt x="349870" y="80704"/>
                  </a:lnTo>
                  <a:lnTo>
                    <a:pt x="322443" y="99825"/>
                  </a:lnTo>
                  <a:lnTo>
                    <a:pt x="304508" y="129256"/>
                  </a:lnTo>
                  <a:lnTo>
                    <a:pt x="298081" y="167005"/>
                  </a:lnTo>
                  <a:lnTo>
                    <a:pt x="304844" y="207825"/>
                  </a:lnTo>
                  <a:lnTo>
                    <a:pt x="323534" y="239928"/>
                  </a:lnTo>
                  <a:lnTo>
                    <a:pt x="351750" y="260934"/>
                  </a:lnTo>
                  <a:lnTo>
                    <a:pt x="387096" y="268465"/>
                  </a:lnTo>
                  <a:lnTo>
                    <a:pt x="413680" y="264823"/>
                  </a:lnTo>
                  <a:lnTo>
                    <a:pt x="435106" y="256813"/>
                  </a:lnTo>
                  <a:lnTo>
                    <a:pt x="449405" y="248802"/>
                  </a:lnTo>
                  <a:lnTo>
                    <a:pt x="454609" y="245160"/>
                  </a:lnTo>
                  <a:lnTo>
                    <a:pt x="448372" y="232562"/>
                  </a:lnTo>
                  <a:lnTo>
                    <a:pt x="395401" y="232562"/>
                  </a:lnTo>
                  <a:lnTo>
                    <a:pt x="386302" y="231465"/>
                  </a:lnTo>
                  <a:lnTo>
                    <a:pt x="354187" y="202085"/>
                  </a:lnTo>
                  <a:lnTo>
                    <a:pt x="351116" y="179565"/>
                  </a:lnTo>
                  <a:lnTo>
                    <a:pt x="454609" y="179565"/>
                  </a:lnTo>
                  <a:lnTo>
                    <a:pt x="457689" y="147916"/>
                  </a:lnTo>
                  <a:lnTo>
                    <a:pt x="351116" y="147916"/>
                  </a:lnTo>
                  <a:lnTo>
                    <a:pt x="351841" y="137250"/>
                  </a:lnTo>
                  <a:lnTo>
                    <a:pt x="374294" y="105613"/>
                  </a:lnTo>
                  <a:lnTo>
                    <a:pt x="443377" y="105613"/>
                  </a:lnTo>
                  <a:lnTo>
                    <a:pt x="431342" y="92875"/>
                  </a:lnTo>
                  <a:lnTo>
                    <a:pt x="421397" y="84582"/>
                  </a:lnTo>
                  <a:lnTo>
                    <a:pt x="410457" y="78647"/>
                  </a:lnTo>
                  <a:lnTo>
                    <a:pt x="398317" y="75080"/>
                  </a:lnTo>
                  <a:lnTo>
                    <a:pt x="384771" y="73888"/>
                  </a:lnTo>
                  <a:close/>
                </a:path>
                <a:path w="1511300" h="268605">
                  <a:moveTo>
                    <a:pt x="439953" y="215557"/>
                  </a:moveTo>
                  <a:lnTo>
                    <a:pt x="428505" y="225388"/>
                  </a:lnTo>
                  <a:lnTo>
                    <a:pt x="420049" y="230436"/>
                  </a:lnTo>
                  <a:lnTo>
                    <a:pt x="410406" y="232296"/>
                  </a:lnTo>
                  <a:lnTo>
                    <a:pt x="395401" y="232562"/>
                  </a:lnTo>
                  <a:lnTo>
                    <a:pt x="448372" y="232562"/>
                  </a:lnTo>
                  <a:lnTo>
                    <a:pt x="439953" y="215557"/>
                  </a:lnTo>
                  <a:close/>
                </a:path>
                <a:path w="1511300" h="268605">
                  <a:moveTo>
                    <a:pt x="443377" y="105613"/>
                  </a:moveTo>
                  <a:lnTo>
                    <a:pt x="391426" y="105613"/>
                  </a:lnTo>
                  <a:lnTo>
                    <a:pt x="397522" y="107721"/>
                  </a:lnTo>
                  <a:lnTo>
                    <a:pt x="401662" y="112014"/>
                  </a:lnTo>
                  <a:lnTo>
                    <a:pt x="405718" y="117534"/>
                  </a:lnTo>
                  <a:lnTo>
                    <a:pt x="408349" y="124709"/>
                  </a:lnTo>
                  <a:lnTo>
                    <a:pt x="409771" y="133457"/>
                  </a:lnTo>
                  <a:lnTo>
                    <a:pt x="410197" y="143700"/>
                  </a:lnTo>
                  <a:lnTo>
                    <a:pt x="410197" y="147916"/>
                  </a:lnTo>
                  <a:lnTo>
                    <a:pt x="457689" y="147916"/>
                  </a:lnTo>
                  <a:lnTo>
                    <a:pt x="457860" y="146156"/>
                  </a:lnTo>
                  <a:lnTo>
                    <a:pt x="456520" y="125990"/>
                  </a:lnTo>
                  <a:lnTo>
                    <a:pt x="448408" y="110938"/>
                  </a:lnTo>
                  <a:lnTo>
                    <a:pt x="443377" y="105613"/>
                  </a:lnTo>
                  <a:close/>
                </a:path>
                <a:path w="1511300" h="268605">
                  <a:moveTo>
                    <a:pt x="1437678" y="73888"/>
                  </a:moveTo>
                  <a:lnTo>
                    <a:pt x="1402803" y="80704"/>
                  </a:lnTo>
                  <a:lnTo>
                    <a:pt x="1375410" y="99825"/>
                  </a:lnTo>
                  <a:lnTo>
                    <a:pt x="1357503" y="129256"/>
                  </a:lnTo>
                  <a:lnTo>
                    <a:pt x="1351089" y="167005"/>
                  </a:lnTo>
                  <a:lnTo>
                    <a:pt x="1357845" y="207825"/>
                  </a:lnTo>
                  <a:lnTo>
                    <a:pt x="1376506" y="239928"/>
                  </a:lnTo>
                  <a:lnTo>
                    <a:pt x="1404662" y="260934"/>
                  </a:lnTo>
                  <a:lnTo>
                    <a:pt x="1439900" y="268465"/>
                  </a:lnTo>
                  <a:lnTo>
                    <a:pt x="1466507" y="264823"/>
                  </a:lnTo>
                  <a:lnTo>
                    <a:pt x="1487995" y="256813"/>
                  </a:lnTo>
                  <a:lnTo>
                    <a:pt x="1502358" y="248802"/>
                  </a:lnTo>
                  <a:lnTo>
                    <a:pt x="1507591" y="245160"/>
                  </a:lnTo>
                  <a:lnTo>
                    <a:pt x="1501338" y="232562"/>
                  </a:lnTo>
                  <a:lnTo>
                    <a:pt x="1448333" y="232562"/>
                  </a:lnTo>
                  <a:lnTo>
                    <a:pt x="1439246" y="231465"/>
                  </a:lnTo>
                  <a:lnTo>
                    <a:pt x="1407121" y="202085"/>
                  </a:lnTo>
                  <a:lnTo>
                    <a:pt x="1403908" y="179565"/>
                  </a:lnTo>
                  <a:lnTo>
                    <a:pt x="1507591" y="179565"/>
                  </a:lnTo>
                  <a:lnTo>
                    <a:pt x="1510622" y="147916"/>
                  </a:lnTo>
                  <a:lnTo>
                    <a:pt x="1403908" y="147916"/>
                  </a:lnTo>
                  <a:lnTo>
                    <a:pt x="1404684" y="137250"/>
                  </a:lnTo>
                  <a:lnTo>
                    <a:pt x="1427124" y="105613"/>
                  </a:lnTo>
                  <a:lnTo>
                    <a:pt x="1496271" y="105613"/>
                  </a:lnTo>
                  <a:lnTo>
                    <a:pt x="1484236" y="92875"/>
                  </a:lnTo>
                  <a:lnTo>
                    <a:pt x="1474321" y="84582"/>
                  </a:lnTo>
                  <a:lnTo>
                    <a:pt x="1463395" y="78647"/>
                  </a:lnTo>
                  <a:lnTo>
                    <a:pt x="1451250" y="75080"/>
                  </a:lnTo>
                  <a:lnTo>
                    <a:pt x="1437678" y="73888"/>
                  </a:lnTo>
                  <a:close/>
                </a:path>
                <a:path w="1511300" h="268605">
                  <a:moveTo>
                    <a:pt x="1492897" y="215557"/>
                  </a:moveTo>
                  <a:lnTo>
                    <a:pt x="1481392" y="225388"/>
                  </a:lnTo>
                  <a:lnTo>
                    <a:pt x="1472915" y="230436"/>
                  </a:lnTo>
                  <a:lnTo>
                    <a:pt x="1463288" y="232296"/>
                  </a:lnTo>
                  <a:lnTo>
                    <a:pt x="1448333" y="232562"/>
                  </a:lnTo>
                  <a:lnTo>
                    <a:pt x="1501338" y="232562"/>
                  </a:lnTo>
                  <a:lnTo>
                    <a:pt x="1492897" y="215557"/>
                  </a:lnTo>
                  <a:close/>
                </a:path>
                <a:path w="1511300" h="268605">
                  <a:moveTo>
                    <a:pt x="1496271" y="105613"/>
                  </a:moveTo>
                  <a:lnTo>
                    <a:pt x="1444218" y="105613"/>
                  </a:lnTo>
                  <a:lnTo>
                    <a:pt x="1450492" y="107721"/>
                  </a:lnTo>
                  <a:lnTo>
                    <a:pt x="1454683" y="112014"/>
                  </a:lnTo>
                  <a:lnTo>
                    <a:pt x="1458734" y="117534"/>
                  </a:lnTo>
                  <a:lnTo>
                    <a:pt x="1461393" y="124709"/>
                  </a:lnTo>
                  <a:lnTo>
                    <a:pt x="1462850" y="133457"/>
                  </a:lnTo>
                  <a:lnTo>
                    <a:pt x="1463294" y="143700"/>
                  </a:lnTo>
                  <a:lnTo>
                    <a:pt x="1463294" y="147916"/>
                  </a:lnTo>
                  <a:lnTo>
                    <a:pt x="1510622" y="147916"/>
                  </a:lnTo>
                  <a:lnTo>
                    <a:pt x="1510791" y="146156"/>
                  </a:lnTo>
                  <a:lnTo>
                    <a:pt x="1509425" y="125990"/>
                  </a:lnTo>
                  <a:lnTo>
                    <a:pt x="1501303" y="110938"/>
                  </a:lnTo>
                  <a:lnTo>
                    <a:pt x="1496271" y="1056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57193" y="475226"/>
              <a:ext cx="410209" cy="264160"/>
            </a:xfrm>
            <a:custGeom>
              <a:avLst/>
              <a:gdLst/>
              <a:ahLst/>
              <a:cxnLst/>
              <a:rect l="l" t="t" r="r" b="b"/>
              <a:pathLst>
                <a:path w="410209" h="264159">
                  <a:moveTo>
                    <a:pt x="61366" y="179482"/>
                  </a:moveTo>
                  <a:lnTo>
                    <a:pt x="45269" y="182540"/>
                  </a:lnTo>
                  <a:lnTo>
                    <a:pt x="29711" y="188162"/>
                  </a:lnTo>
                  <a:lnTo>
                    <a:pt x="14639" y="195823"/>
                  </a:lnTo>
                  <a:lnTo>
                    <a:pt x="0" y="204996"/>
                  </a:lnTo>
                  <a:lnTo>
                    <a:pt x="0" y="263721"/>
                  </a:lnTo>
                  <a:lnTo>
                    <a:pt x="15309" y="248353"/>
                  </a:lnTo>
                  <a:lnTo>
                    <a:pt x="36998" y="231953"/>
                  </a:lnTo>
                  <a:lnTo>
                    <a:pt x="65025" y="218185"/>
                  </a:lnTo>
                  <a:lnTo>
                    <a:pt x="99352" y="210711"/>
                  </a:lnTo>
                  <a:lnTo>
                    <a:pt x="327386" y="210711"/>
                  </a:lnTo>
                  <a:lnTo>
                    <a:pt x="332247" y="207599"/>
                  </a:lnTo>
                  <a:lnTo>
                    <a:pt x="233972" y="207599"/>
                  </a:lnTo>
                  <a:lnTo>
                    <a:pt x="193195" y="207455"/>
                  </a:lnTo>
                  <a:lnTo>
                    <a:pt x="108879" y="182577"/>
                  </a:lnTo>
                  <a:lnTo>
                    <a:pt x="61366" y="179482"/>
                  </a:lnTo>
                  <a:close/>
                </a:path>
                <a:path w="410209" h="264159">
                  <a:moveTo>
                    <a:pt x="327386" y="210711"/>
                  </a:moveTo>
                  <a:lnTo>
                    <a:pt x="99352" y="210711"/>
                  </a:lnTo>
                  <a:lnTo>
                    <a:pt x="146876" y="214511"/>
                  </a:lnTo>
                  <a:lnTo>
                    <a:pt x="190198" y="227472"/>
                  </a:lnTo>
                  <a:lnTo>
                    <a:pt x="231372" y="239075"/>
                  </a:lnTo>
                  <a:lnTo>
                    <a:pt x="272453" y="238803"/>
                  </a:lnTo>
                  <a:lnTo>
                    <a:pt x="304805" y="225162"/>
                  </a:lnTo>
                  <a:lnTo>
                    <a:pt x="327386" y="210711"/>
                  </a:lnTo>
                  <a:close/>
                </a:path>
                <a:path w="410209" h="264159">
                  <a:moveTo>
                    <a:pt x="357196" y="146047"/>
                  </a:moveTo>
                  <a:lnTo>
                    <a:pt x="313088" y="164319"/>
                  </a:lnTo>
                  <a:lnTo>
                    <a:pt x="273364" y="189805"/>
                  </a:lnTo>
                  <a:lnTo>
                    <a:pt x="233972" y="207599"/>
                  </a:lnTo>
                  <a:lnTo>
                    <a:pt x="332247" y="207599"/>
                  </a:lnTo>
                  <a:lnTo>
                    <a:pt x="337010" y="204551"/>
                  </a:lnTo>
                  <a:lnTo>
                    <a:pt x="371258" y="185207"/>
                  </a:lnTo>
                  <a:lnTo>
                    <a:pt x="409740" y="175367"/>
                  </a:lnTo>
                  <a:lnTo>
                    <a:pt x="409740" y="149891"/>
                  </a:lnTo>
                  <a:lnTo>
                    <a:pt x="357196" y="146047"/>
                  </a:lnTo>
                  <a:close/>
                </a:path>
                <a:path w="410209" h="264159">
                  <a:moveTo>
                    <a:pt x="133356" y="161308"/>
                  </a:moveTo>
                  <a:lnTo>
                    <a:pt x="40601" y="161308"/>
                  </a:lnTo>
                  <a:lnTo>
                    <a:pt x="87801" y="164386"/>
                  </a:lnTo>
                  <a:lnTo>
                    <a:pt x="171889" y="189245"/>
                  </a:lnTo>
                  <a:lnTo>
                    <a:pt x="212674" y="189388"/>
                  </a:lnTo>
                  <a:lnTo>
                    <a:pt x="245506" y="175492"/>
                  </a:lnTo>
                  <a:lnTo>
                    <a:pt x="267344" y="161473"/>
                  </a:lnTo>
                  <a:lnTo>
                    <a:pt x="133929" y="161473"/>
                  </a:lnTo>
                  <a:lnTo>
                    <a:pt x="133356" y="161308"/>
                  </a:lnTo>
                  <a:close/>
                </a:path>
                <a:path w="410209" h="264159">
                  <a:moveTo>
                    <a:pt x="2641" y="133787"/>
                  </a:moveTo>
                  <a:lnTo>
                    <a:pt x="0" y="133787"/>
                  </a:lnTo>
                  <a:lnTo>
                    <a:pt x="0" y="173805"/>
                  </a:lnTo>
                  <a:lnTo>
                    <a:pt x="9564" y="169438"/>
                  </a:lnTo>
                  <a:lnTo>
                    <a:pt x="19515" y="165804"/>
                  </a:lnTo>
                  <a:lnTo>
                    <a:pt x="29859" y="163046"/>
                  </a:lnTo>
                  <a:lnTo>
                    <a:pt x="40601" y="161308"/>
                  </a:lnTo>
                  <a:lnTo>
                    <a:pt x="133356" y="161308"/>
                  </a:lnTo>
                  <a:lnTo>
                    <a:pt x="92954" y="149691"/>
                  </a:lnTo>
                  <a:lnTo>
                    <a:pt x="49841" y="136837"/>
                  </a:lnTo>
                  <a:lnTo>
                    <a:pt x="2641" y="133787"/>
                  </a:lnTo>
                  <a:close/>
                </a:path>
                <a:path w="410209" h="264159">
                  <a:moveTo>
                    <a:pt x="314255" y="98288"/>
                  </a:moveTo>
                  <a:lnTo>
                    <a:pt x="274980" y="107352"/>
                  </a:lnTo>
                  <a:lnTo>
                    <a:pt x="240178" y="126717"/>
                  </a:lnTo>
                  <a:lnTo>
                    <a:pt x="207529" y="147623"/>
                  </a:lnTo>
                  <a:lnTo>
                    <a:pt x="174713" y="161308"/>
                  </a:lnTo>
                  <a:lnTo>
                    <a:pt x="133929" y="161473"/>
                  </a:lnTo>
                  <a:lnTo>
                    <a:pt x="267344" y="161473"/>
                  </a:lnTo>
                  <a:lnTo>
                    <a:pt x="278161" y="154529"/>
                  </a:lnTo>
                  <a:lnTo>
                    <a:pt x="312957" y="135157"/>
                  </a:lnTo>
                  <a:lnTo>
                    <a:pt x="352216" y="126038"/>
                  </a:lnTo>
                  <a:lnTo>
                    <a:pt x="409740" y="126038"/>
                  </a:lnTo>
                  <a:lnTo>
                    <a:pt x="409740" y="122319"/>
                  </a:lnTo>
                  <a:lnTo>
                    <a:pt x="397252" y="120053"/>
                  </a:lnTo>
                  <a:lnTo>
                    <a:pt x="384827" y="117060"/>
                  </a:lnTo>
                  <a:lnTo>
                    <a:pt x="372505" y="113187"/>
                  </a:lnTo>
                  <a:lnTo>
                    <a:pt x="360324" y="108285"/>
                  </a:lnTo>
                  <a:lnTo>
                    <a:pt x="314255" y="98288"/>
                  </a:lnTo>
                  <a:close/>
                </a:path>
                <a:path w="410209" h="264159">
                  <a:moveTo>
                    <a:pt x="0" y="89591"/>
                  </a:moveTo>
                  <a:lnTo>
                    <a:pt x="0" y="111410"/>
                  </a:lnTo>
                  <a:lnTo>
                    <a:pt x="41081" y="118366"/>
                  </a:lnTo>
                  <a:lnTo>
                    <a:pt x="79432" y="130779"/>
                  </a:lnTo>
                  <a:lnTo>
                    <a:pt x="116410" y="140651"/>
                  </a:lnTo>
                  <a:lnTo>
                    <a:pt x="153377" y="139985"/>
                  </a:lnTo>
                  <a:lnTo>
                    <a:pt x="186167" y="126106"/>
                  </a:lnTo>
                  <a:lnTo>
                    <a:pt x="204757" y="114148"/>
                  </a:lnTo>
                  <a:lnTo>
                    <a:pt x="86901" y="114148"/>
                  </a:lnTo>
                  <a:lnTo>
                    <a:pt x="58523" y="108428"/>
                  </a:lnTo>
                  <a:lnTo>
                    <a:pt x="29756" y="99009"/>
                  </a:lnTo>
                  <a:lnTo>
                    <a:pt x="0" y="89591"/>
                  </a:lnTo>
                  <a:close/>
                </a:path>
                <a:path w="410209" h="264159">
                  <a:moveTo>
                    <a:pt x="409740" y="126038"/>
                  </a:moveTo>
                  <a:lnTo>
                    <a:pt x="352216" y="126038"/>
                  </a:lnTo>
                  <a:lnTo>
                    <a:pt x="398259" y="135832"/>
                  </a:lnTo>
                  <a:lnTo>
                    <a:pt x="401929" y="137927"/>
                  </a:lnTo>
                  <a:lnTo>
                    <a:pt x="405587" y="138956"/>
                  </a:lnTo>
                  <a:lnTo>
                    <a:pt x="409740" y="140531"/>
                  </a:lnTo>
                  <a:lnTo>
                    <a:pt x="409740" y="126038"/>
                  </a:lnTo>
                  <a:close/>
                </a:path>
                <a:path w="410209" h="264159">
                  <a:moveTo>
                    <a:pt x="254541" y="49115"/>
                  </a:moveTo>
                  <a:lnTo>
                    <a:pt x="215407" y="58221"/>
                  </a:lnTo>
                  <a:lnTo>
                    <a:pt x="180770" y="77588"/>
                  </a:lnTo>
                  <a:lnTo>
                    <a:pt x="148257" y="98556"/>
                  </a:lnTo>
                  <a:lnTo>
                    <a:pt x="115493" y="112464"/>
                  </a:lnTo>
                  <a:lnTo>
                    <a:pt x="86901" y="114148"/>
                  </a:lnTo>
                  <a:lnTo>
                    <a:pt x="204757" y="114148"/>
                  </a:lnTo>
                  <a:lnTo>
                    <a:pt x="218700" y="105179"/>
                  </a:lnTo>
                  <a:lnTo>
                    <a:pt x="253350" y="85891"/>
                  </a:lnTo>
                  <a:lnTo>
                    <a:pt x="292493" y="76927"/>
                  </a:lnTo>
                  <a:lnTo>
                    <a:pt x="409740" y="76927"/>
                  </a:lnTo>
                  <a:lnTo>
                    <a:pt x="409740" y="75300"/>
                  </a:lnTo>
                  <a:lnTo>
                    <a:pt x="384032" y="75300"/>
                  </a:lnTo>
                  <a:lnTo>
                    <a:pt x="356681" y="73865"/>
                  </a:lnTo>
                  <a:lnTo>
                    <a:pt x="328560" y="68731"/>
                  </a:lnTo>
                  <a:lnTo>
                    <a:pt x="300545" y="58933"/>
                  </a:lnTo>
                  <a:lnTo>
                    <a:pt x="254541" y="49115"/>
                  </a:lnTo>
                  <a:close/>
                </a:path>
                <a:path w="410209" h="264159">
                  <a:moveTo>
                    <a:pt x="409740" y="76927"/>
                  </a:moveTo>
                  <a:lnTo>
                    <a:pt x="292493" y="76927"/>
                  </a:lnTo>
                  <a:lnTo>
                    <a:pt x="338505" y="86975"/>
                  </a:lnTo>
                  <a:lnTo>
                    <a:pt x="356210" y="93676"/>
                  </a:lnTo>
                  <a:lnTo>
                    <a:pt x="374118" y="98368"/>
                  </a:lnTo>
                  <a:lnTo>
                    <a:pt x="392028" y="101396"/>
                  </a:lnTo>
                  <a:lnTo>
                    <a:pt x="409740" y="103104"/>
                  </a:lnTo>
                  <a:lnTo>
                    <a:pt x="409740" y="76927"/>
                  </a:lnTo>
                  <a:close/>
                </a:path>
                <a:path w="410209" h="264159">
                  <a:moveTo>
                    <a:pt x="0" y="62540"/>
                  </a:moveTo>
                  <a:lnTo>
                    <a:pt x="0" y="79202"/>
                  </a:lnTo>
                  <a:lnTo>
                    <a:pt x="20511" y="85812"/>
                  </a:lnTo>
                  <a:lnTo>
                    <a:pt x="40832" y="90761"/>
                  </a:lnTo>
                  <a:lnTo>
                    <a:pt x="61145" y="92788"/>
                  </a:lnTo>
                  <a:lnTo>
                    <a:pt x="81635" y="90632"/>
                  </a:lnTo>
                  <a:lnTo>
                    <a:pt x="114410" y="76731"/>
                  </a:lnTo>
                  <a:lnTo>
                    <a:pt x="132418" y="65142"/>
                  </a:lnTo>
                  <a:lnTo>
                    <a:pt x="21388" y="65142"/>
                  </a:lnTo>
                  <a:lnTo>
                    <a:pt x="10622" y="64377"/>
                  </a:lnTo>
                  <a:lnTo>
                    <a:pt x="0" y="62540"/>
                  </a:lnTo>
                  <a:close/>
                </a:path>
                <a:path w="410209" h="264159">
                  <a:moveTo>
                    <a:pt x="409740" y="73995"/>
                  </a:moveTo>
                  <a:lnTo>
                    <a:pt x="384032" y="75300"/>
                  </a:lnTo>
                  <a:lnTo>
                    <a:pt x="409740" y="75300"/>
                  </a:lnTo>
                  <a:lnTo>
                    <a:pt x="409740" y="73995"/>
                  </a:lnTo>
                  <a:close/>
                </a:path>
                <a:path w="410209" h="264159">
                  <a:moveTo>
                    <a:pt x="182787" y="0"/>
                  </a:moveTo>
                  <a:lnTo>
                    <a:pt x="143622" y="8941"/>
                  </a:lnTo>
                  <a:lnTo>
                    <a:pt x="108891" y="28222"/>
                  </a:lnTo>
                  <a:lnTo>
                    <a:pt x="76203" y="49163"/>
                  </a:lnTo>
                  <a:lnTo>
                    <a:pt x="43167" y="63086"/>
                  </a:lnTo>
                  <a:lnTo>
                    <a:pt x="32252" y="64742"/>
                  </a:lnTo>
                  <a:lnTo>
                    <a:pt x="21388" y="65142"/>
                  </a:lnTo>
                  <a:lnTo>
                    <a:pt x="132418" y="65142"/>
                  </a:lnTo>
                  <a:lnTo>
                    <a:pt x="146939" y="55796"/>
                  </a:lnTo>
                  <a:lnTo>
                    <a:pt x="181591" y="36510"/>
                  </a:lnTo>
                  <a:lnTo>
                    <a:pt x="220734" y="27554"/>
                  </a:lnTo>
                  <a:lnTo>
                    <a:pt x="409740" y="27554"/>
                  </a:lnTo>
                  <a:lnTo>
                    <a:pt x="409740" y="25168"/>
                  </a:lnTo>
                  <a:lnTo>
                    <a:pt x="288791" y="25168"/>
                  </a:lnTo>
                  <a:lnTo>
                    <a:pt x="228777" y="10076"/>
                  </a:lnTo>
                  <a:lnTo>
                    <a:pt x="182787" y="0"/>
                  </a:lnTo>
                  <a:close/>
                </a:path>
                <a:path w="410209" h="264159">
                  <a:moveTo>
                    <a:pt x="409740" y="27554"/>
                  </a:moveTo>
                  <a:lnTo>
                    <a:pt x="220734" y="27554"/>
                  </a:lnTo>
                  <a:lnTo>
                    <a:pt x="266738" y="37610"/>
                  </a:lnTo>
                  <a:lnTo>
                    <a:pt x="305450" y="49678"/>
                  </a:lnTo>
                  <a:lnTo>
                    <a:pt x="343682" y="53849"/>
                  </a:lnTo>
                  <a:lnTo>
                    <a:pt x="379193" y="52364"/>
                  </a:lnTo>
                  <a:lnTo>
                    <a:pt x="409740" y="47465"/>
                  </a:lnTo>
                  <a:lnTo>
                    <a:pt x="409740" y="27554"/>
                  </a:lnTo>
                  <a:close/>
                </a:path>
                <a:path w="410209" h="264159">
                  <a:moveTo>
                    <a:pt x="409740" y="8984"/>
                  </a:moveTo>
                  <a:lnTo>
                    <a:pt x="387738" y="15809"/>
                  </a:lnTo>
                  <a:lnTo>
                    <a:pt x="344600" y="24142"/>
                  </a:lnTo>
                  <a:lnTo>
                    <a:pt x="288791" y="25168"/>
                  </a:lnTo>
                  <a:lnTo>
                    <a:pt x="409740" y="25168"/>
                  </a:lnTo>
                  <a:lnTo>
                    <a:pt x="409740" y="8984"/>
                  </a:lnTo>
                  <a:close/>
                </a:path>
              </a:pathLst>
            </a:custGeom>
            <a:solidFill>
              <a:srgbClr val="B8DC0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60849" y="1329087"/>
              <a:ext cx="876300" cy="640080"/>
            </a:xfrm>
            <a:custGeom>
              <a:avLst/>
              <a:gdLst/>
              <a:ahLst/>
              <a:cxnLst/>
              <a:rect l="l" t="t" r="r" b="b"/>
              <a:pathLst>
                <a:path w="876300" h="640080">
                  <a:moveTo>
                    <a:pt x="194513" y="639467"/>
                  </a:moveTo>
                  <a:lnTo>
                    <a:pt x="149677" y="633202"/>
                  </a:lnTo>
                  <a:lnTo>
                    <a:pt x="107287" y="615595"/>
                  </a:lnTo>
                  <a:lnTo>
                    <a:pt x="69343" y="588434"/>
                  </a:lnTo>
                  <a:lnTo>
                    <a:pt x="37839" y="553503"/>
                  </a:lnTo>
                  <a:lnTo>
                    <a:pt x="14772" y="512589"/>
                  </a:lnTo>
                  <a:lnTo>
                    <a:pt x="2140" y="467479"/>
                  </a:lnTo>
                  <a:lnTo>
                    <a:pt x="0" y="438666"/>
                  </a:lnTo>
                  <a:lnTo>
                    <a:pt x="1870" y="410048"/>
                  </a:lnTo>
                  <a:lnTo>
                    <a:pt x="17427" y="354981"/>
                  </a:lnTo>
                  <a:lnTo>
                    <a:pt x="45799" y="308883"/>
                  </a:lnTo>
                  <a:lnTo>
                    <a:pt x="84551" y="272598"/>
                  </a:lnTo>
                  <a:lnTo>
                    <a:pt x="130945" y="247896"/>
                  </a:lnTo>
                  <a:lnTo>
                    <a:pt x="182245" y="236547"/>
                  </a:lnTo>
                  <a:lnTo>
                    <a:pt x="184726" y="213454"/>
                  </a:lnTo>
                  <a:lnTo>
                    <a:pt x="202308" y="152066"/>
                  </a:lnTo>
                  <a:lnTo>
                    <a:pt x="220555" y="118320"/>
                  </a:lnTo>
                  <a:lnTo>
                    <a:pt x="253593" y="77568"/>
                  </a:lnTo>
                  <a:lnTo>
                    <a:pt x="293196" y="44669"/>
                  </a:lnTo>
                  <a:lnTo>
                    <a:pt x="338093" y="20313"/>
                  </a:lnTo>
                  <a:lnTo>
                    <a:pt x="387014" y="5193"/>
                  </a:lnTo>
                  <a:lnTo>
                    <a:pt x="438685" y="0"/>
                  </a:lnTo>
                  <a:lnTo>
                    <a:pt x="493210" y="5852"/>
                  </a:lnTo>
                  <a:lnTo>
                    <a:pt x="544604" y="22758"/>
                  </a:lnTo>
                  <a:lnTo>
                    <a:pt x="590698" y="49737"/>
                  </a:lnTo>
                  <a:lnTo>
                    <a:pt x="629318" y="85810"/>
                  </a:lnTo>
                  <a:lnTo>
                    <a:pt x="657865" y="126824"/>
                  </a:lnTo>
                  <a:lnTo>
                    <a:pt x="674626" y="166860"/>
                  </a:lnTo>
                  <a:lnTo>
                    <a:pt x="685071" y="228723"/>
                  </a:lnTo>
                  <a:lnTo>
                    <a:pt x="710005" y="241010"/>
                  </a:lnTo>
                  <a:lnTo>
                    <a:pt x="737176" y="263617"/>
                  </a:lnTo>
                  <a:lnTo>
                    <a:pt x="758308" y="299111"/>
                  </a:lnTo>
                  <a:lnTo>
                    <a:pt x="765125" y="350064"/>
                  </a:lnTo>
                  <a:lnTo>
                    <a:pt x="802361" y="365034"/>
                  </a:lnTo>
                  <a:lnTo>
                    <a:pt x="838566" y="393265"/>
                  </a:lnTo>
                  <a:lnTo>
                    <a:pt x="865734" y="437108"/>
                  </a:lnTo>
                  <a:lnTo>
                    <a:pt x="875855" y="498913"/>
                  </a:lnTo>
                  <a:lnTo>
                    <a:pt x="869221" y="539659"/>
                  </a:lnTo>
                  <a:lnTo>
                    <a:pt x="851561" y="575755"/>
                  </a:lnTo>
                  <a:lnTo>
                    <a:pt x="824320" y="605094"/>
                  </a:lnTo>
                  <a:lnTo>
                    <a:pt x="788943" y="625567"/>
                  </a:lnTo>
                  <a:lnTo>
                    <a:pt x="747152" y="636042"/>
                  </a:lnTo>
                  <a:lnTo>
                    <a:pt x="696053" y="638703"/>
                  </a:lnTo>
                  <a:lnTo>
                    <a:pt x="673748" y="638486"/>
                  </a:lnTo>
                  <a:lnTo>
                    <a:pt x="666403" y="636927"/>
                  </a:lnTo>
                  <a:lnTo>
                    <a:pt x="660434" y="632818"/>
                  </a:lnTo>
                  <a:lnTo>
                    <a:pt x="656445" y="626775"/>
                  </a:lnTo>
                  <a:lnTo>
                    <a:pt x="655038" y="619414"/>
                  </a:lnTo>
                  <a:lnTo>
                    <a:pt x="656581" y="612128"/>
                  </a:lnTo>
                  <a:lnTo>
                    <a:pt x="660652" y="606194"/>
                  </a:lnTo>
                  <a:lnTo>
                    <a:pt x="666645" y="602200"/>
                  </a:lnTo>
                  <a:lnTo>
                    <a:pt x="674155" y="600738"/>
                  </a:lnTo>
                  <a:lnTo>
                    <a:pt x="695467" y="600960"/>
                  </a:lnTo>
                  <a:lnTo>
                    <a:pt x="711218" y="600825"/>
                  </a:lnTo>
                  <a:lnTo>
                    <a:pt x="751073" y="597198"/>
                  </a:lnTo>
                  <a:lnTo>
                    <a:pt x="800442" y="575609"/>
                  </a:lnTo>
                  <a:lnTo>
                    <a:pt x="833139" y="527776"/>
                  </a:lnTo>
                  <a:lnTo>
                    <a:pt x="838018" y="498347"/>
                  </a:lnTo>
                  <a:lnTo>
                    <a:pt x="824268" y="437742"/>
                  </a:lnTo>
                  <a:lnTo>
                    <a:pt x="792246" y="403332"/>
                  </a:lnTo>
                  <a:lnTo>
                    <a:pt x="759196" y="387864"/>
                  </a:lnTo>
                  <a:lnTo>
                    <a:pt x="742366" y="384084"/>
                  </a:lnTo>
                  <a:lnTo>
                    <a:pt x="737277" y="383471"/>
                  </a:lnTo>
                  <a:lnTo>
                    <a:pt x="732613" y="380828"/>
                  </a:lnTo>
                  <a:lnTo>
                    <a:pt x="726398" y="372675"/>
                  </a:lnTo>
                  <a:lnTo>
                    <a:pt x="725055" y="367522"/>
                  </a:lnTo>
                  <a:lnTo>
                    <a:pt x="725840" y="362455"/>
                  </a:lnTo>
                  <a:lnTo>
                    <a:pt x="721921" y="310665"/>
                  </a:lnTo>
                  <a:lnTo>
                    <a:pt x="700197" y="279932"/>
                  </a:lnTo>
                  <a:lnTo>
                    <a:pt x="675411" y="265094"/>
                  </a:lnTo>
                  <a:lnTo>
                    <a:pt x="662302" y="260988"/>
                  </a:lnTo>
                  <a:lnTo>
                    <a:pt x="655808" y="258399"/>
                  </a:lnTo>
                  <a:lnTo>
                    <a:pt x="650834" y="253803"/>
                  </a:lnTo>
                  <a:lnTo>
                    <a:pt x="647799" y="247759"/>
                  </a:lnTo>
                  <a:lnTo>
                    <a:pt x="647120" y="240822"/>
                  </a:lnTo>
                  <a:lnTo>
                    <a:pt x="647147" y="228411"/>
                  </a:lnTo>
                  <a:lnTo>
                    <a:pt x="643279" y="197357"/>
                  </a:lnTo>
                  <a:lnTo>
                    <a:pt x="629717" y="155443"/>
                  </a:lnTo>
                  <a:lnTo>
                    <a:pt x="600666" y="110450"/>
                  </a:lnTo>
                  <a:lnTo>
                    <a:pt x="567870" y="79841"/>
                  </a:lnTo>
                  <a:lnTo>
                    <a:pt x="528728" y="56988"/>
                  </a:lnTo>
                  <a:lnTo>
                    <a:pt x="485060" y="42691"/>
                  </a:lnTo>
                  <a:lnTo>
                    <a:pt x="438685" y="37747"/>
                  </a:lnTo>
                  <a:lnTo>
                    <a:pt x="379743" y="45361"/>
                  </a:lnTo>
                  <a:lnTo>
                    <a:pt x="332162" y="64641"/>
                  </a:lnTo>
                  <a:lnTo>
                    <a:pt x="295400" y="90248"/>
                  </a:lnTo>
                  <a:lnTo>
                    <a:pt x="252168" y="139082"/>
                  </a:lnTo>
                  <a:lnTo>
                    <a:pt x="232126" y="179611"/>
                  </a:lnTo>
                  <a:lnTo>
                    <a:pt x="219840" y="243167"/>
                  </a:lnTo>
                  <a:lnTo>
                    <a:pt x="219789" y="253779"/>
                  </a:lnTo>
                  <a:lnTo>
                    <a:pt x="220101" y="259054"/>
                  </a:lnTo>
                  <a:lnTo>
                    <a:pt x="218171" y="264244"/>
                  </a:lnTo>
                  <a:lnTo>
                    <a:pt x="210812" y="271831"/>
                  </a:lnTo>
                  <a:lnTo>
                    <a:pt x="205865" y="274106"/>
                  </a:lnTo>
                  <a:lnTo>
                    <a:pt x="200378" y="273794"/>
                  </a:lnTo>
                  <a:lnTo>
                    <a:pt x="154653" y="279761"/>
                  </a:lnTo>
                  <a:lnTo>
                    <a:pt x="112730" y="299063"/>
                  </a:lnTo>
                  <a:lnTo>
                    <a:pt x="77548" y="329833"/>
                  </a:lnTo>
                  <a:lnTo>
                    <a:pt x="52047" y="370202"/>
                  </a:lnTo>
                  <a:lnTo>
                    <a:pt x="39448" y="415172"/>
                  </a:lnTo>
                  <a:lnTo>
                    <a:pt x="37886" y="438666"/>
                  </a:lnTo>
                  <a:lnTo>
                    <a:pt x="39590" y="462081"/>
                  </a:lnTo>
                  <a:lnTo>
                    <a:pt x="52898" y="505670"/>
                  </a:lnTo>
                  <a:lnTo>
                    <a:pt x="77824" y="543933"/>
                  </a:lnTo>
                  <a:lnTo>
                    <a:pt x="111588" y="574367"/>
                  </a:lnTo>
                  <a:lnTo>
                    <a:pt x="151411" y="594464"/>
                  </a:lnTo>
                  <a:lnTo>
                    <a:pt x="194513" y="601720"/>
                  </a:lnTo>
                  <a:lnTo>
                    <a:pt x="201875" y="603204"/>
                  </a:lnTo>
                  <a:lnTo>
                    <a:pt x="207889" y="607250"/>
                  </a:lnTo>
                  <a:lnTo>
                    <a:pt x="211945" y="613249"/>
                  </a:lnTo>
                  <a:lnTo>
                    <a:pt x="213432" y="620594"/>
                  </a:lnTo>
                  <a:lnTo>
                    <a:pt x="211945" y="627938"/>
                  </a:lnTo>
                  <a:lnTo>
                    <a:pt x="207889" y="633937"/>
                  </a:lnTo>
                  <a:lnTo>
                    <a:pt x="201875" y="637984"/>
                  </a:lnTo>
                  <a:lnTo>
                    <a:pt x="194513" y="639467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4382" y="1473704"/>
              <a:ext cx="148207" cy="147858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78567" y="1655623"/>
              <a:ext cx="148590" cy="147955"/>
            </a:xfrm>
            <a:custGeom>
              <a:avLst/>
              <a:gdLst/>
              <a:ahLst/>
              <a:cxnLst/>
              <a:rect l="l" t="t" r="r" b="b"/>
              <a:pathLst>
                <a:path w="148590" h="147955">
                  <a:moveTo>
                    <a:pt x="74103" y="147858"/>
                  </a:moveTo>
                  <a:lnTo>
                    <a:pt x="45289" y="142038"/>
                  </a:lnTo>
                  <a:lnTo>
                    <a:pt x="21731" y="126178"/>
                  </a:lnTo>
                  <a:lnTo>
                    <a:pt x="5833" y="102675"/>
                  </a:lnTo>
                  <a:lnTo>
                    <a:pt x="0" y="73929"/>
                  </a:lnTo>
                  <a:lnTo>
                    <a:pt x="5833" y="45182"/>
                  </a:lnTo>
                  <a:lnTo>
                    <a:pt x="21731" y="21680"/>
                  </a:lnTo>
                  <a:lnTo>
                    <a:pt x="45289" y="5819"/>
                  </a:lnTo>
                  <a:lnTo>
                    <a:pt x="74103" y="0"/>
                  </a:lnTo>
                  <a:lnTo>
                    <a:pt x="102918" y="5819"/>
                  </a:lnTo>
                  <a:lnTo>
                    <a:pt x="126476" y="21680"/>
                  </a:lnTo>
                  <a:lnTo>
                    <a:pt x="137344" y="37747"/>
                  </a:lnTo>
                  <a:lnTo>
                    <a:pt x="74103" y="37747"/>
                  </a:lnTo>
                  <a:lnTo>
                    <a:pt x="60001" y="40595"/>
                  </a:lnTo>
                  <a:lnTo>
                    <a:pt x="48471" y="48357"/>
                  </a:lnTo>
                  <a:lnTo>
                    <a:pt x="40691" y="59859"/>
                  </a:lnTo>
                  <a:lnTo>
                    <a:pt x="37837" y="73929"/>
                  </a:lnTo>
                  <a:lnTo>
                    <a:pt x="40691" y="87998"/>
                  </a:lnTo>
                  <a:lnTo>
                    <a:pt x="48471" y="99501"/>
                  </a:lnTo>
                  <a:lnTo>
                    <a:pt x="60001" y="107262"/>
                  </a:lnTo>
                  <a:lnTo>
                    <a:pt x="74103" y="110110"/>
                  </a:lnTo>
                  <a:lnTo>
                    <a:pt x="137344" y="110110"/>
                  </a:lnTo>
                  <a:lnTo>
                    <a:pt x="126476" y="126178"/>
                  </a:lnTo>
                  <a:lnTo>
                    <a:pt x="102918" y="142038"/>
                  </a:lnTo>
                  <a:lnTo>
                    <a:pt x="74103" y="147858"/>
                  </a:lnTo>
                  <a:close/>
                </a:path>
                <a:path w="148590" h="147955">
                  <a:moveTo>
                    <a:pt x="137344" y="110110"/>
                  </a:moveTo>
                  <a:lnTo>
                    <a:pt x="74103" y="110110"/>
                  </a:lnTo>
                  <a:lnTo>
                    <a:pt x="88206" y="107262"/>
                  </a:lnTo>
                  <a:lnTo>
                    <a:pt x="99736" y="99501"/>
                  </a:lnTo>
                  <a:lnTo>
                    <a:pt x="107516" y="87998"/>
                  </a:lnTo>
                  <a:lnTo>
                    <a:pt x="110370" y="73929"/>
                  </a:lnTo>
                  <a:lnTo>
                    <a:pt x="107516" y="59859"/>
                  </a:lnTo>
                  <a:lnTo>
                    <a:pt x="99736" y="48357"/>
                  </a:lnTo>
                  <a:lnTo>
                    <a:pt x="88206" y="40595"/>
                  </a:lnTo>
                  <a:lnTo>
                    <a:pt x="74103" y="37747"/>
                  </a:lnTo>
                  <a:lnTo>
                    <a:pt x="137344" y="37747"/>
                  </a:lnTo>
                  <a:lnTo>
                    <a:pt x="142374" y="45182"/>
                  </a:lnTo>
                  <a:lnTo>
                    <a:pt x="148207" y="73929"/>
                  </a:lnTo>
                  <a:lnTo>
                    <a:pt x="142374" y="102675"/>
                  </a:lnTo>
                  <a:lnTo>
                    <a:pt x="137344" y="110110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70317" y="1655623"/>
              <a:ext cx="148217" cy="14785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43266" y="2007574"/>
              <a:ext cx="148207" cy="147858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5636" y="2007574"/>
              <a:ext cx="148207" cy="147858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733755" y="1583816"/>
              <a:ext cx="347345" cy="516890"/>
            </a:xfrm>
            <a:custGeom>
              <a:avLst/>
              <a:gdLst/>
              <a:ahLst/>
              <a:cxnLst/>
              <a:rect l="l" t="t" r="r" b="b"/>
              <a:pathLst>
                <a:path w="347344" h="516889">
                  <a:moveTo>
                    <a:pt x="92456" y="365874"/>
                  </a:moveTo>
                  <a:lnTo>
                    <a:pt x="90957" y="358521"/>
                  </a:lnTo>
                  <a:lnTo>
                    <a:pt x="86906" y="352526"/>
                  </a:lnTo>
                  <a:lnTo>
                    <a:pt x="80899" y="348475"/>
                  </a:lnTo>
                  <a:lnTo>
                    <a:pt x="73533" y="347002"/>
                  </a:lnTo>
                  <a:lnTo>
                    <a:pt x="56273" y="347002"/>
                  </a:lnTo>
                  <a:lnTo>
                    <a:pt x="49098" y="345554"/>
                  </a:lnTo>
                  <a:lnTo>
                    <a:pt x="43243" y="341604"/>
                  </a:lnTo>
                  <a:lnTo>
                    <a:pt x="39293" y="335762"/>
                  </a:lnTo>
                  <a:lnTo>
                    <a:pt x="37846" y="328612"/>
                  </a:lnTo>
                  <a:lnTo>
                    <a:pt x="37846" y="200875"/>
                  </a:lnTo>
                  <a:lnTo>
                    <a:pt x="36360" y="193522"/>
                  </a:lnTo>
                  <a:lnTo>
                    <a:pt x="32296" y="187528"/>
                  </a:lnTo>
                  <a:lnTo>
                    <a:pt x="26289" y="183489"/>
                  </a:lnTo>
                  <a:lnTo>
                    <a:pt x="18923" y="182003"/>
                  </a:lnTo>
                  <a:lnTo>
                    <a:pt x="11557" y="183489"/>
                  </a:lnTo>
                  <a:lnTo>
                    <a:pt x="5549" y="187528"/>
                  </a:lnTo>
                  <a:lnTo>
                    <a:pt x="1485" y="193522"/>
                  </a:lnTo>
                  <a:lnTo>
                    <a:pt x="0" y="200875"/>
                  </a:lnTo>
                  <a:lnTo>
                    <a:pt x="0" y="328612"/>
                  </a:lnTo>
                  <a:lnTo>
                    <a:pt x="4432" y="350443"/>
                  </a:lnTo>
                  <a:lnTo>
                    <a:pt x="16497" y="368287"/>
                  </a:lnTo>
                  <a:lnTo>
                    <a:pt x="34391" y="380326"/>
                  </a:lnTo>
                  <a:lnTo>
                    <a:pt x="56273" y="384746"/>
                  </a:lnTo>
                  <a:lnTo>
                    <a:pt x="73533" y="384746"/>
                  </a:lnTo>
                  <a:lnTo>
                    <a:pt x="80899" y="383260"/>
                  </a:lnTo>
                  <a:lnTo>
                    <a:pt x="86906" y="379209"/>
                  </a:lnTo>
                  <a:lnTo>
                    <a:pt x="90957" y="373214"/>
                  </a:lnTo>
                  <a:lnTo>
                    <a:pt x="92456" y="365874"/>
                  </a:lnTo>
                  <a:close/>
                </a:path>
                <a:path w="347344" h="516889">
                  <a:moveTo>
                    <a:pt x="347205" y="497827"/>
                  </a:moveTo>
                  <a:lnTo>
                    <a:pt x="345719" y="490474"/>
                  </a:lnTo>
                  <a:lnTo>
                    <a:pt x="341655" y="484479"/>
                  </a:lnTo>
                  <a:lnTo>
                    <a:pt x="335648" y="480428"/>
                  </a:lnTo>
                  <a:lnTo>
                    <a:pt x="328282" y="478942"/>
                  </a:lnTo>
                  <a:lnTo>
                    <a:pt x="201942" y="478942"/>
                  </a:lnTo>
                  <a:lnTo>
                    <a:pt x="194779" y="477507"/>
                  </a:lnTo>
                  <a:lnTo>
                    <a:pt x="188912" y="473557"/>
                  </a:lnTo>
                  <a:lnTo>
                    <a:pt x="184962" y="467715"/>
                  </a:lnTo>
                  <a:lnTo>
                    <a:pt x="183515" y="460578"/>
                  </a:lnTo>
                  <a:lnTo>
                    <a:pt x="183642" y="18884"/>
                  </a:lnTo>
                  <a:lnTo>
                    <a:pt x="182156" y="11544"/>
                  </a:lnTo>
                  <a:lnTo>
                    <a:pt x="178104" y="5537"/>
                  </a:lnTo>
                  <a:lnTo>
                    <a:pt x="172097" y="1485"/>
                  </a:lnTo>
                  <a:lnTo>
                    <a:pt x="164719" y="0"/>
                  </a:lnTo>
                  <a:lnTo>
                    <a:pt x="157353" y="1485"/>
                  </a:lnTo>
                  <a:lnTo>
                    <a:pt x="151345" y="5537"/>
                  </a:lnTo>
                  <a:lnTo>
                    <a:pt x="147294" y="11531"/>
                  </a:lnTo>
                  <a:lnTo>
                    <a:pt x="145808" y="18872"/>
                  </a:lnTo>
                  <a:lnTo>
                    <a:pt x="145669" y="460565"/>
                  </a:lnTo>
                  <a:lnTo>
                    <a:pt x="150101" y="482396"/>
                  </a:lnTo>
                  <a:lnTo>
                    <a:pt x="162166" y="500240"/>
                  </a:lnTo>
                  <a:lnTo>
                    <a:pt x="180060" y="512279"/>
                  </a:lnTo>
                  <a:lnTo>
                    <a:pt x="201942" y="516699"/>
                  </a:lnTo>
                  <a:lnTo>
                    <a:pt x="328282" y="516699"/>
                  </a:lnTo>
                  <a:lnTo>
                    <a:pt x="335648" y="515213"/>
                  </a:lnTo>
                  <a:lnTo>
                    <a:pt x="341655" y="511162"/>
                  </a:lnTo>
                  <a:lnTo>
                    <a:pt x="345719" y="505167"/>
                  </a:lnTo>
                  <a:lnTo>
                    <a:pt x="347205" y="497827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70891" y="1765811"/>
              <a:ext cx="92454" cy="202743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716006" y="2061745"/>
              <a:ext cx="128905" cy="38100"/>
            </a:xfrm>
            <a:custGeom>
              <a:avLst/>
              <a:gdLst/>
              <a:ahLst/>
              <a:cxnLst/>
              <a:rect l="l" t="t" r="r" b="b"/>
              <a:pathLst>
                <a:path w="128905" h="38100">
                  <a:moveTo>
                    <a:pt x="109604" y="37747"/>
                  </a:moveTo>
                  <a:lnTo>
                    <a:pt x="18918" y="37747"/>
                  </a:lnTo>
                  <a:lnTo>
                    <a:pt x="11556" y="36263"/>
                  </a:lnTo>
                  <a:lnTo>
                    <a:pt x="5543" y="32217"/>
                  </a:lnTo>
                  <a:lnTo>
                    <a:pt x="1487" y="26218"/>
                  </a:lnTo>
                  <a:lnTo>
                    <a:pt x="0" y="18873"/>
                  </a:lnTo>
                  <a:lnTo>
                    <a:pt x="1487" y="11529"/>
                  </a:lnTo>
                  <a:lnTo>
                    <a:pt x="5543" y="5530"/>
                  </a:lnTo>
                  <a:lnTo>
                    <a:pt x="11556" y="1483"/>
                  </a:lnTo>
                  <a:lnTo>
                    <a:pt x="18918" y="0"/>
                  </a:lnTo>
                  <a:lnTo>
                    <a:pt x="109604" y="0"/>
                  </a:lnTo>
                  <a:lnTo>
                    <a:pt x="116966" y="1483"/>
                  </a:lnTo>
                  <a:lnTo>
                    <a:pt x="122979" y="5530"/>
                  </a:lnTo>
                  <a:lnTo>
                    <a:pt x="127035" y="11529"/>
                  </a:lnTo>
                  <a:lnTo>
                    <a:pt x="128523" y="18873"/>
                  </a:lnTo>
                  <a:lnTo>
                    <a:pt x="127035" y="26218"/>
                  </a:lnTo>
                  <a:lnTo>
                    <a:pt x="122979" y="32217"/>
                  </a:lnTo>
                  <a:lnTo>
                    <a:pt x="116966" y="36263"/>
                  </a:lnTo>
                  <a:lnTo>
                    <a:pt x="109604" y="37747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556299" y="1452082"/>
            <a:ext cx="527431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5">
                <a:solidFill>
                  <a:srgbClr val="FFFFFF"/>
                </a:solidFill>
              </a:rPr>
              <a:t>Archwilio</a:t>
            </a:r>
            <a:r>
              <a:rPr dirty="0" sz="3600" spc="-20">
                <a:solidFill>
                  <a:srgbClr val="FFFFFF"/>
                </a:solidFill>
              </a:rPr>
              <a:t> </a:t>
            </a:r>
            <a:r>
              <a:rPr dirty="0" sz="3600" spc="-50">
                <a:solidFill>
                  <a:srgbClr val="FFFFFF"/>
                </a:solidFill>
              </a:rPr>
              <a:t>delweddiad</a:t>
            </a:r>
            <a:r>
              <a:rPr dirty="0" sz="3600" spc="-20">
                <a:solidFill>
                  <a:srgbClr val="FFFFFF"/>
                </a:solidFill>
              </a:rPr>
              <a:t> </a:t>
            </a:r>
            <a:r>
              <a:rPr dirty="0" sz="3600" spc="-45">
                <a:solidFill>
                  <a:srgbClr val="FFFFFF"/>
                </a:solidFill>
              </a:rPr>
              <a:t>data</a:t>
            </a:r>
            <a:endParaRPr sz="3600"/>
          </a:p>
        </p:txBody>
      </p:sp>
      <p:sp>
        <p:nvSpPr>
          <p:cNvPr id="22" name="object 22"/>
          <p:cNvSpPr txBox="1"/>
          <p:nvPr/>
        </p:nvSpPr>
        <p:spPr>
          <a:xfrm>
            <a:off x="8379521" y="552746"/>
            <a:ext cx="186817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0">
                <a:solidFill>
                  <a:srgbClr val="FFFFFF"/>
                </a:solidFill>
                <a:latin typeface="FS Emeric"/>
                <a:cs typeface="FS Emeric"/>
              </a:rPr>
              <a:t>Darganfod</a:t>
            </a:r>
            <a:r>
              <a:rPr dirty="0" sz="1400" spc="-25">
                <a:solidFill>
                  <a:srgbClr val="FFFFFF"/>
                </a:solidFill>
                <a:latin typeface="FS Emeric"/>
                <a:cs typeface="FS Emeric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FS Emeric"/>
                <a:cs typeface="FS Emeric"/>
              </a:rPr>
              <a:t>yn</a:t>
            </a:r>
            <a:r>
              <a:rPr dirty="0" sz="1400" spc="-25">
                <a:solidFill>
                  <a:srgbClr val="FFFFFF"/>
                </a:solidFill>
                <a:latin typeface="FS Emeric"/>
                <a:cs typeface="FS Emeric"/>
              </a:rPr>
              <a:t> </a:t>
            </a:r>
            <a:r>
              <a:rPr dirty="0" sz="1400">
                <a:solidFill>
                  <a:srgbClr val="FFFFFF"/>
                </a:solidFill>
                <a:latin typeface="FS Emeric"/>
                <a:cs typeface="FS Emeric"/>
              </a:rPr>
              <a:t>ddyfnach</a:t>
            </a:r>
            <a:endParaRPr sz="1400">
              <a:latin typeface="FS Emeric"/>
              <a:cs typeface="FS Emer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9998" y="1653184"/>
            <a:ext cx="4672005" cy="5110855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0"/>
            <a:ext cx="10692130" cy="1143000"/>
            <a:chOff x="0" y="0"/>
            <a:chExt cx="10692130" cy="114300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10692130" cy="1143000"/>
            </a:xfrm>
            <a:custGeom>
              <a:avLst/>
              <a:gdLst/>
              <a:ahLst/>
              <a:cxnLst/>
              <a:rect l="l" t="t" r="r" b="b"/>
              <a:pathLst>
                <a:path w="10692130" h="1143000">
                  <a:moveTo>
                    <a:pt x="10692003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0692003" y="1143000"/>
                  </a:lnTo>
                  <a:lnTo>
                    <a:pt x="10692003" y="0"/>
                  </a:lnTo>
                  <a:close/>
                </a:path>
              </a:pathLst>
            </a:custGeom>
            <a:solidFill>
              <a:srgbClr val="2A2A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38274" y="474779"/>
              <a:ext cx="1511300" cy="268605"/>
            </a:xfrm>
            <a:custGeom>
              <a:avLst/>
              <a:gdLst/>
              <a:ahLst/>
              <a:cxnLst/>
              <a:rect l="l" t="t" r="r" b="b"/>
              <a:pathLst>
                <a:path w="1511300" h="268605">
                  <a:moveTo>
                    <a:pt x="970546" y="109893"/>
                  </a:moveTo>
                  <a:lnTo>
                    <a:pt x="923950" y="109893"/>
                  </a:lnTo>
                  <a:lnTo>
                    <a:pt x="923950" y="261950"/>
                  </a:lnTo>
                  <a:lnTo>
                    <a:pt x="970546" y="261950"/>
                  </a:lnTo>
                  <a:lnTo>
                    <a:pt x="970546" y="109893"/>
                  </a:lnTo>
                  <a:close/>
                </a:path>
                <a:path w="1511300" h="268605">
                  <a:moveTo>
                    <a:pt x="1080528" y="109893"/>
                  </a:moveTo>
                  <a:lnTo>
                    <a:pt x="1031760" y="109893"/>
                  </a:lnTo>
                  <a:lnTo>
                    <a:pt x="1031760" y="261950"/>
                  </a:lnTo>
                  <a:lnTo>
                    <a:pt x="1080528" y="261950"/>
                  </a:lnTo>
                  <a:lnTo>
                    <a:pt x="1080528" y="109893"/>
                  </a:lnTo>
                  <a:close/>
                </a:path>
                <a:path w="1511300" h="268605">
                  <a:moveTo>
                    <a:pt x="1179817" y="78270"/>
                  </a:moveTo>
                  <a:lnTo>
                    <a:pt x="896454" y="78270"/>
                  </a:lnTo>
                  <a:lnTo>
                    <a:pt x="902906" y="109893"/>
                  </a:lnTo>
                  <a:lnTo>
                    <a:pt x="1131100" y="109893"/>
                  </a:lnTo>
                  <a:lnTo>
                    <a:pt x="1131100" y="261950"/>
                  </a:lnTo>
                  <a:lnTo>
                    <a:pt x="1179817" y="261950"/>
                  </a:lnTo>
                  <a:lnTo>
                    <a:pt x="1179817" y="78270"/>
                  </a:lnTo>
                  <a:close/>
                </a:path>
                <a:path w="1511300" h="268605">
                  <a:moveTo>
                    <a:pt x="993787" y="4178"/>
                  </a:moveTo>
                  <a:lnTo>
                    <a:pt x="981075" y="4178"/>
                  </a:lnTo>
                  <a:lnTo>
                    <a:pt x="960554" y="8190"/>
                  </a:lnTo>
                  <a:lnTo>
                    <a:pt x="942206" y="20340"/>
                  </a:lnTo>
                  <a:lnTo>
                    <a:pt x="929011" y="40798"/>
                  </a:lnTo>
                  <a:lnTo>
                    <a:pt x="923950" y="69735"/>
                  </a:lnTo>
                  <a:lnTo>
                    <a:pt x="923950" y="78270"/>
                  </a:lnTo>
                  <a:lnTo>
                    <a:pt x="970546" y="78270"/>
                  </a:lnTo>
                  <a:lnTo>
                    <a:pt x="970546" y="63284"/>
                  </a:lnTo>
                  <a:lnTo>
                    <a:pt x="972933" y="50447"/>
                  </a:lnTo>
                  <a:lnTo>
                    <a:pt x="978506" y="42760"/>
                  </a:lnTo>
                  <a:lnTo>
                    <a:pt x="984884" y="39027"/>
                  </a:lnTo>
                  <a:lnTo>
                    <a:pt x="989685" y="38049"/>
                  </a:lnTo>
                  <a:lnTo>
                    <a:pt x="1002271" y="35814"/>
                  </a:lnTo>
                  <a:lnTo>
                    <a:pt x="1009201" y="35814"/>
                  </a:lnTo>
                  <a:lnTo>
                    <a:pt x="1002271" y="6350"/>
                  </a:lnTo>
                  <a:lnTo>
                    <a:pt x="993787" y="4178"/>
                  </a:lnTo>
                  <a:close/>
                </a:path>
                <a:path w="1511300" h="268605">
                  <a:moveTo>
                    <a:pt x="1103591" y="4178"/>
                  </a:moveTo>
                  <a:lnTo>
                    <a:pt x="1090980" y="4178"/>
                  </a:lnTo>
                  <a:lnTo>
                    <a:pt x="1070518" y="8190"/>
                  </a:lnTo>
                  <a:lnTo>
                    <a:pt x="1052187" y="20340"/>
                  </a:lnTo>
                  <a:lnTo>
                    <a:pt x="1038986" y="40798"/>
                  </a:lnTo>
                  <a:lnTo>
                    <a:pt x="1033919" y="69735"/>
                  </a:lnTo>
                  <a:lnTo>
                    <a:pt x="1033919" y="78270"/>
                  </a:lnTo>
                  <a:lnTo>
                    <a:pt x="1080528" y="78270"/>
                  </a:lnTo>
                  <a:lnTo>
                    <a:pt x="1080528" y="63284"/>
                  </a:lnTo>
                  <a:lnTo>
                    <a:pt x="1082895" y="50447"/>
                  </a:lnTo>
                  <a:lnTo>
                    <a:pt x="1088415" y="42760"/>
                  </a:lnTo>
                  <a:lnTo>
                    <a:pt x="1094716" y="39027"/>
                  </a:lnTo>
                  <a:lnTo>
                    <a:pt x="1099426" y="38049"/>
                  </a:lnTo>
                  <a:lnTo>
                    <a:pt x="1112202" y="35814"/>
                  </a:lnTo>
                  <a:lnTo>
                    <a:pt x="1119226" y="35814"/>
                  </a:lnTo>
                  <a:lnTo>
                    <a:pt x="1112202" y="6350"/>
                  </a:lnTo>
                  <a:lnTo>
                    <a:pt x="1103591" y="4178"/>
                  </a:lnTo>
                  <a:close/>
                </a:path>
                <a:path w="1511300" h="268605">
                  <a:moveTo>
                    <a:pt x="1009201" y="35814"/>
                  </a:moveTo>
                  <a:lnTo>
                    <a:pt x="1002271" y="35814"/>
                  </a:lnTo>
                  <a:lnTo>
                    <a:pt x="1010704" y="42202"/>
                  </a:lnTo>
                  <a:lnTo>
                    <a:pt x="1009201" y="35814"/>
                  </a:lnTo>
                  <a:close/>
                </a:path>
                <a:path w="1511300" h="268605">
                  <a:moveTo>
                    <a:pt x="1119226" y="35814"/>
                  </a:moveTo>
                  <a:lnTo>
                    <a:pt x="1112202" y="35814"/>
                  </a:lnTo>
                  <a:lnTo>
                    <a:pt x="1120749" y="42202"/>
                  </a:lnTo>
                  <a:lnTo>
                    <a:pt x="1119226" y="35814"/>
                  </a:lnTo>
                  <a:close/>
                </a:path>
                <a:path w="1511300" h="268605">
                  <a:moveTo>
                    <a:pt x="88760" y="0"/>
                  </a:moveTo>
                  <a:lnTo>
                    <a:pt x="25425" y="0"/>
                  </a:lnTo>
                  <a:lnTo>
                    <a:pt x="0" y="264160"/>
                  </a:lnTo>
                  <a:lnTo>
                    <a:pt x="48602" y="264160"/>
                  </a:lnTo>
                  <a:lnTo>
                    <a:pt x="63512" y="80251"/>
                  </a:lnTo>
                  <a:lnTo>
                    <a:pt x="111850" y="80251"/>
                  </a:lnTo>
                  <a:lnTo>
                    <a:pt x="96691" y="27473"/>
                  </a:lnTo>
                  <a:lnTo>
                    <a:pt x="88760" y="0"/>
                  </a:lnTo>
                  <a:close/>
                </a:path>
                <a:path w="1511300" h="268605">
                  <a:moveTo>
                    <a:pt x="111850" y="80251"/>
                  </a:moveTo>
                  <a:lnTo>
                    <a:pt x="65493" y="80251"/>
                  </a:lnTo>
                  <a:lnTo>
                    <a:pt x="116382" y="264160"/>
                  </a:lnTo>
                  <a:lnTo>
                    <a:pt x="162775" y="264160"/>
                  </a:lnTo>
                  <a:lnTo>
                    <a:pt x="186154" y="179565"/>
                  </a:lnTo>
                  <a:lnTo>
                    <a:pt x="139522" y="179565"/>
                  </a:lnTo>
                  <a:lnTo>
                    <a:pt x="131590" y="149756"/>
                  </a:lnTo>
                  <a:lnTo>
                    <a:pt x="114141" y="88225"/>
                  </a:lnTo>
                  <a:lnTo>
                    <a:pt x="111850" y="80251"/>
                  </a:lnTo>
                  <a:close/>
                </a:path>
                <a:path w="1511300" h="268605">
                  <a:moveTo>
                    <a:pt x="262946" y="80251"/>
                  </a:moveTo>
                  <a:lnTo>
                    <a:pt x="215772" y="80251"/>
                  </a:lnTo>
                  <a:lnTo>
                    <a:pt x="230428" y="264160"/>
                  </a:lnTo>
                  <a:lnTo>
                    <a:pt x="279082" y="264160"/>
                  </a:lnTo>
                  <a:lnTo>
                    <a:pt x="262946" y="80251"/>
                  </a:lnTo>
                  <a:close/>
                </a:path>
                <a:path w="1511300" h="268605">
                  <a:moveTo>
                    <a:pt x="255904" y="0"/>
                  </a:moveTo>
                  <a:lnTo>
                    <a:pt x="190411" y="0"/>
                  </a:lnTo>
                  <a:lnTo>
                    <a:pt x="162283" y="101475"/>
                  </a:lnTo>
                  <a:lnTo>
                    <a:pt x="147607" y="154004"/>
                  </a:lnTo>
                  <a:lnTo>
                    <a:pt x="141610" y="174423"/>
                  </a:lnTo>
                  <a:lnTo>
                    <a:pt x="139522" y="179565"/>
                  </a:lnTo>
                  <a:lnTo>
                    <a:pt x="186154" y="179565"/>
                  </a:lnTo>
                  <a:lnTo>
                    <a:pt x="213601" y="80251"/>
                  </a:lnTo>
                  <a:lnTo>
                    <a:pt x="262946" y="80251"/>
                  </a:lnTo>
                  <a:lnTo>
                    <a:pt x="255904" y="0"/>
                  </a:lnTo>
                  <a:close/>
                </a:path>
                <a:path w="1511300" h="268605">
                  <a:moveTo>
                    <a:pt x="539089" y="109893"/>
                  </a:moveTo>
                  <a:lnTo>
                    <a:pt x="490486" y="109893"/>
                  </a:lnTo>
                  <a:lnTo>
                    <a:pt x="490486" y="207098"/>
                  </a:lnTo>
                  <a:lnTo>
                    <a:pt x="493711" y="233660"/>
                  </a:lnTo>
                  <a:lnTo>
                    <a:pt x="503501" y="252869"/>
                  </a:lnTo>
                  <a:lnTo>
                    <a:pt x="520029" y="264534"/>
                  </a:lnTo>
                  <a:lnTo>
                    <a:pt x="543471" y="268465"/>
                  </a:lnTo>
                  <a:lnTo>
                    <a:pt x="562273" y="266455"/>
                  </a:lnTo>
                  <a:lnTo>
                    <a:pt x="576941" y="262032"/>
                  </a:lnTo>
                  <a:lnTo>
                    <a:pt x="586476" y="257610"/>
                  </a:lnTo>
                  <a:lnTo>
                    <a:pt x="589876" y="255600"/>
                  </a:lnTo>
                  <a:lnTo>
                    <a:pt x="583867" y="234607"/>
                  </a:lnTo>
                  <a:lnTo>
                    <a:pt x="558139" y="234607"/>
                  </a:lnTo>
                  <a:lnTo>
                    <a:pt x="549832" y="231883"/>
                  </a:lnTo>
                  <a:lnTo>
                    <a:pt x="543875" y="223991"/>
                  </a:lnTo>
                  <a:lnTo>
                    <a:pt x="540289" y="211348"/>
                  </a:lnTo>
                  <a:lnTo>
                    <a:pt x="539089" y="194373"/>
                  </a:lnTo>
                  <a:lnTo>
                    <a:pt x="539089" y="109893"/>
                  </a:lnTo>
                  <a:close/>
                </a:path>
                <a:path w="1511300" h="268605">
                  <a:moveTo>
                    <a:pt x="581456" y="226187"/>
                  </a:moveTo>
                  <a:lnTo>
                    <a:pt x="570852" y="234607"/>
                  </a:lnTo>
                  <a:lnTo>
                    <a:pt x="583867" y="234607"/>
                  </a:lnTo>
                  <a:lnTo>
                    <a:pt x="581456" y="226187"/>
                  </a:lnTo>
                  <a:close/>
                </a:path>
                <a:path w="1511300" h="268605">
                  <a:moveTo>
                    <a:pt x="573049" y="78270"/>
                  </a:moveTo>
                  <a:lnTo>
                    <a:pt x="463054" y="78270"/>
                  </a:lnTo>
                  <a:lnTo>
                    <a:pt x="469493" y="109893"/>
                  </a:lnTo>
                  <a:lnTo>
                    <a:pt x="581456" y="109893"/>
                  </a:lnTo>
                  <a:lnTo>
                    <a:pt x="573049" y="78270"/>
                  </a:lnTo>
                  <a:close/>
                </a:path>
                <a:path w="1511300" h="268605">
                  <a:moveTo>
                    <a:pt x="539089" y="35814"/>
                  </a:moveTo>
                  <a:lnTo>
                    <a:pt x="490486" y="35814"/>
                  </a:lnTo>
                  <a:lnTo>
                    <a:pt x="490486" y="78270"/>
                  </a:lnTo>
                  <a:lnTo>
                    <a:pt x="539089" y="78270"/>
                  </a:lnTo>
                  <a:lnTo>
                    <a:pt x="539089" y="35814"/>
                  </a:lnTo>
                  <a:close/>
                </a:path>
                <a:path w="1511300" h="268605">
                  <a:moveTo>
                    <a:pt x="1300391" y="71894"/>
                  </a:moveTo>
                  <a:lnTo>
                    <a:pt x="1259703" y="80251"/>
                  </a:lnTo>
                  <a:lnTo>
                    <a:pt x="1229910" y="102284"/>
                  </a:lnTo>
                  <a:lnTo>
                    <a:pt x="1211603" y="133439"/>
                  </a:lnTo>
                  <a:lnTo>
                    <a:pt x="1205369" y="169164"/>
                  </a:lnTo>
                  <a:lnTo>
                    <a:pt x="1209771" y="198579"/>
                  </a:lnTo>
                  <a:lnTo>
                    <a:pt x="1224856" y="230381"/>
                  </a:lnTo>
                  <a:lnTo>
                    <a:pt x="1253445" y="255853"/>
                  </a:lnTo>
                  <a:lnTo>
                    <a:pt x="1298359" y="266280"/>
                  </a:lnTo>
                  <a:lnTo>
                    <a:pt x="1317482" y="263643"/>
                  </a:lnTo>
                  <a:lnTo>
                    <a:pt x="1332880" y="257841"/>
                  </a:lnTo>
                  <a:lnTo>
                    <a:pt x="1343150" y="252039"/>
                  </a:lnTo>
                  <a:lnTo>
                    <a:pt x="1346885" y="249402"/>
                  </a:lnTo>
                  <a:lnTo>
                    <a:pt x="1339706" y="228104"/>
                  </a:lnTo>
                  <a:lnTo>
                    <a:pt x="1304467" y="228104"/>
                  </a:lnTo>
                  <a:lnTo>
                    <a:pt x="1284439" y="223608"/>
                  </a:lnTo>
                  <a:lnTo>
                    <a:pt x="1269155" y="211023"/>
                  </a:lnTo>
                  <a:lnTo>
                    <a:pt x="1259405" y="191703"/>
                  </a:lnTo>
                  <a:lnTo>
                    <a:pt x="1255979" y="167005"/>
                  </a:lnTo>
                  <a:lnTo>
                    <a:pt x="1260314" y="141118"/>
                  </a:lnTo>
                  <a:lnTo>
                    <a:pt x="1271579" y="123370"/>
                  </a:lnTo>
                  <a:lnTo>
                    <a:pt x="1287167" y="113162"/>
                  </a:lnTo>
                  <a:lnTo>
                    <a:pt x="1304467" y="109893"/>
                  </a:lnTo>
                  <a:lnTo>
                    <a:pt x="1334138" y="109893"/>
                  </a:lnTo>
                  <a:lnTo>
                    <a:pt x="1325714" y="76098"/>
                  </a:lnTo>
                  <a:lnTo>
                    <a:pt x="1318311" y="73668"/>
                  </a:lnTo>
                  <a:lnTo>
                    <a:pt x="1313205" y="72420"/>
                  </a:lnTo>
                  <a:lnTo>
                    <a:pt x="1308023" y="71960"/>
                  </a:lnTo>
                  <a:lnTo>
                    <a:pt x="1300391" y="71894"/>
                  </a:lnTo>
                  <a:close/>
                </a:path>
                <a:path w="1511300" h="268605">
                  <a:moveTo>
                    <a:pt x="1336217" y="217754"/>
                  </a:moveTo>
                  <a:lnTo>
                    <a:pt x="1328577" y="223738"/>
                  </a:lnTo>
                  <a:lnTo>
                    <a:pt x="1322724" y="226810"/>
                  </a:lnTo>
                  <a:lnTo>
                    <a:pt x="1315679" y="227942"/>
                  </a:lnTo>
                  <a:lnTo>
                    <a:pt x="1304467" y="228104"/>
                  </a:lnTo>
                  <a:lnTo>
                    <a:pt x="1339706" y="228104"/>
                  </a:lnTo>
                  <a:lnTo>
                    <a:pt x="1336217" y="217754"/>
                  </a:lnTo>
                  <a:close/>
                </a:path>
                <a:path w="1511300" h="268605">
                  <a:moveTo>
                    <a:pt x="1334138" y="109893"/>
                  </a:moveTo>
                  <a:lnTo>
                    <a:pt x="1304467" y="109893"/>
                  </a:lnTo>
                  <a:lnTo>
                    <a:pt x="1316592" y="111196"/>
                  </a:lnTo>
                  <a:lnTo>
                    <a:pt x="1326710" y="114065"/>
                  </a:lnTo>
                  <a:lnTo>
                    <a:pt x="1333644" y="116933"/>
                  </a:lnTo>
                  <a:lnTo>
                    <a:pt x="1336217" y="118237"/>
                  </a:lnTo>
                  <a:lnTo>
                    <a:pt x="1334138" y="109893"/>
                  </a:lnTo>
                  <a:close/>
                </a:path>
                <a:path w="1511300" h="268605">
                  <a:moveTo>
                    <a:pt x="767651" y="1968"/>
                  </a:moveTo>
                  <a:lnTo>
                    <a:pt x="721714" y="11736"/>
                  </a:lnTo>
                  <a:lnTo>
                    <a:pt x="684745" y="38768"/>
                  </a:lnTo>
                  <a:lnTo>
                    <a:pt x="660102" y="79651"/>
                  </a:lnTo>
                  <a:lnTo>
                    <a:pt x="651141" y="130975"/>
                  </a:lnTo>
                  <a:lnTo>
                    <a:pt x="659816" y="186394"/>
                  </a:lnTo>
                  <a:lnTo>
                    <a:pt x="683983" y="229885"/>
                  </a:lnTo>
                  <a:lnTo>
                    <a:pt x="720857" y="258294"/>
                  </a:lnTo>
                  <a:lnTo>
                    <a:pt x="767651" y="268465"/>
                  </a:lnTo>
                  <a:lnTo>
                    <a:pt x="814212" y="258294"/>
                  </a:lnTo>
                  <a:lnTo>
                    <a:pt x="850969" y="229885"/>
                  </a:lnTo>
                  <a:lnTo>
                    <a:pt x="853021" y="226187"/>
                  </a:lnTo>
                  <a:lnTo>
                    <a:pt x="767651" y="226187"/>
                  </a:lnTo>
                  <a:lnTo>
                    <a:pt x="732735" y="214587"/>
                  </a:lnTo>
                  <a:lnTo>
                    <a:pt x="713684" y="187320"/>
                  </a:lnTo>
                  <a:lnTo>
                    <a:pt x="705741" y="155683"/>
                  </a:lnTo>
                  <a:lnTo>
                    <a:pt x="704151" y="130975"/>
                  </a:lnTo>
                  <a:lnTo>
                    <a:pt x="707510" y="100168"/>
                  </a:lnTo>
                  <a:lnTo>
                    <a:pt x="718399" y="71534"/>
                  </a:lnTo>
                  <a:lnTo>
                    <a:pt x="738039" y="50427"/>
                  </a:lnTo>
                  <a:lnTo>
                    <a:pt x="767651" y="42202"/>
                  </a:lnTo>
                  <a:lnTo>
                    <a:pt x="852323" y="42202"/>
                  </a:lnTo>
                  <a:lnTo>
                    <a:pt x="850260" y="38768"/>
                  </a:lnTo>
                  <a:lnTo>
                    <a:pt x="813414" y="11736"/>
                  </a:lnTo>
                  <a:lnTo>
                    <a:pt x="767651" y="1968"/>
                  </a:lnTo>
                  <a:close/>
                </a:path>
                <a:path w="1511300" h="268605">
                  <a:moveTo>
                    <a:pt x="852323" y="42202"/>
                  </a:moveTo>
                  <a:lnTo>
                    <a:pt x="767651" y="42202"/>
                  </a:lnTo>
                  <a:lnTo>
                    <a:pt x="796812" y="50427"/>
                  </a:lnTo>
                  <a:lnTo>
                    <a:pt x="815695" y="71534"/>
                  </a:lnTo>
                  <a:lnTo>
                    <a:pt x="825873" y="100168"/>
                  </a:lnTo>
                  <a:lnTo>
                    <a:pt x="828916" y="130975"/>
                  </a:lnTo>
                  <a:lnTo>
                    <a:pt x="827339" y="155683"/>
                  </a:lnTo>
                  <a:lnTo>
                    <a:pt x="819605" y="187320"/>
                  </a:lnTo>
                  <a:lnTo>
                    <a:pt x="801211" y="214587"/>
                  </a:lnTo>
                  <a:lnTo>
                    <a:pt x="767651" y="226187"/>
                  </a:lnTo>
                  <a:lnTo>
                    <a:pt x="853021" y="226187"/>
                  </a:lnTo>
                  <a:lnTo>
                    <a:pt x="875097" y="186394"/>
                  </a:lnTo>
                  <a:lnTo>
                    <a:pt x="883767" y="130975"/>
                  </a:lnTo>
                  <a:lnTo>
                    <a:pt x="874830" y="79651"/>
                  </a:lnTo>
                  <a:lnTo>
                    <a:pt x="852323" y="42202"/>
                  </a:lnTo>
                  <a:close/>
                </a:path>
                <a:path w="1511300" h="268605">
                  <a:moveTo>
                    <a:pt x="384771" y="73888"/>
                  </a:moveTo>
                  <a:lnTo>
                    <a:pt x="349870" y="80704"/>
                  </a:lnTo>
                  <a:lnTo>
                    <a:pt x="322443" y="99825"/>
                  </a:lnTo>
                  <a:lnTo>
                    <a:pt x="304508" y="129256"/>
                  </a:lnTo>
                  <a:lnTo>
                    <a:pt x="298081" y="167005"/>
                  </a:lnTo>
                  <a:lnTo>
                    <a:pt x="304844" y="207825"/>
                  </a:lnTo>
                  <a:lnTo>
                    <a:pt x="323534" y="239928"/>
                  </a:lnTo>
                  <a:lnTo>
                    <a:pt x="351750" y="260934"/>
                  </a:lnTo>
                  <a:lnTo>
                    <a:pt x="387096" y="268465"/>
                  </a:lnTo>
                  <a:lnTo>
                    <a:pt x="413680" y="264823"/>
                  </a:lnTo>
                  <a:lnTo>
                    <a:pt x="435106" y="256813"/>
                  </a:lnTo>
                  <a:lnTo>
                    <a:pt x="449405" y="248802"/>
                  </a:lnTo>
                  <a:lnTo>
                    <a:pt x="454609" y="245160"/>
                  </a:lnTo>
                  <a:lnTo>
                    <a:pt x="448372" y="232562"/>
                  </a:lnTo>
                  <a:lnTo>
                    <a:pt x="395401" y="232562"/>
                  </a:lnTo>
                  <a:lnTo>
                    <a:pt x="386302" y="231465"/>
                  </a:lnTo>
                  <a:lnTo>
                    <a:pt x="354187" y="202085"/>
                  </a:lnTo>
                  <a:lnTo>
                    <a:pt x="351116" y="179565"/>
                  </a:lnTo>
                  <a:lnTo>
                    <a:pt x="454609" y="179565"/>
                  </a:lnTo>
                  <a:lnTo>
                    <a:pt x="457689" y="147916"/>
                  </a:lnTo>
                  <a:lnTo>
                    <a:pt x="351116" y="147916"/>
                  </a:lnTo>
                  <a:lnTo>
                    <a:pt x="351841" y="137250"/>
                  </a:lnTo>
                  <a:lnTo>
                    <a:pt x="374294" y="105613"/>
                  </a:lnTo>
                  <a:lnTo>
                    <a:pt x="443377" y="105613"/>
                  </a:lnTo>
                  <a:lnTo>
                    <a:pt x="431342" y="92875"/>
                  </a:lnTo>
                  <a:lnTo>
                    <a:pt x="421397" y="84582"/>
                  </a:lnTo>
                  <a:lnTo>
                    <a:pt x="410457" y="78647"/>
                  </a:lnTo>
                  <a:lnTo>
                    <a:pt x="398317" y="75080"/>
                  </a:lnTo>
                  <a:lnTo>
                    <a:pt x="384771" y="73888"/>
                  </a:lnTo>
                  <a:close/>
                </a:path>
                <a:path w="1511300" h="268605">
                  <a:moveTo>
                    <a:pt x="439953" y="215557"/>
                  </a:moveTo>
                  <a:lnTo>
                    <a:pt x="428505" y="225388"/>
                  </a:lnTo>
                  <a:lnTo>
                    <a:pt x="420049" y="230436"/>
                  </a:lnTo>
                  <a:lnTo>
                    <a:pt x="410406" y="232296"/>
                  </a:lnTo>
                  <a:lnTo>
                    <a:pt x="395401" y="232562"/>
                  </a:lnTo>
                  <a:lnTo>
                    <a:pt x="448372" y="232562"/>
                  </a:lnTo>
                  <a:lnTo>
                    <a:pt x="439953" y="215557"/>
                  </a:lnTo>
                  <a:close/>
                </a:path>
                <a:path w="1511300" h="268605">
                  <a:moveTo>
                    <a:pt x="443377" y="105613"/>
                  </a:moveTo>
                  <a:lnTo>
                    <a:pt x="391426" y="105613"/>
                  </a:lnTo>
                  <a:lnTo>
                    <a:pt x="397522" y="107721"/>
                  </a:lnTo>
                  <a:lnTo>
                    <a:pt x="401662" y="112014"/>
                  </a:lnTo>
                  <a:lnTo>
                    <a:pt x="405718" y="117534"/>
                  </a:lnTo>
                  <a:lnTo>
                    <a:pt x="408349" y="124709"/>
                  </a:lnTo>
                  <a:lnTo>
                    <a:pt x="409771" y="133457"/>
                  </a:lnTo>
                  <a:lnTo>
                    <a:pt x="410197" y="143700"/>
                  </a:lnTo>
                  <a:lnTo>
                    <a:pt x="410197" y="147916"/>
                  </a:lnTo>
                  <a:lnTo>
                    <a:pt x="457689" y="147916"/>
                  </a:lnTo>
                  <a:lnTo>
                    <a:pt x="457860" y="146156"/>
                  </a:lnTo>
                  <a:lnTo>
                    <a:pt x="456520" y="125990"/>
                  </a:lnTo>
                  <a:lnTo>
                    <a:pt x="448408" y="110938"/>
                  </a:lnTo>
                  <a:lnTo>
                    <a:pt x="443377" y="105613"/>
                  </a:lnTo>
                  <a:close/>
                </a:path>
                <a:path w="1511300" h="268605">
                  <a:moveTo>
                    <a:pt x="1437678" y="73888"/>
                  </a:moveTo>
                  <a:lnTo>
                    <a:pt x="1402803" y="80704"/>
                  </a:lnTo>
                  <a:lnTo>
                    <a:pt x="1375410" y="99825"/>
                  </a:lnTo>
                  <a:lnTo>
                    <a:pt x="1357503" y="129256"/>
                  </a:lnTo>
                  <a:lnTo>
                    <a:pt x="1351089" y="167005"/>
                  </a:lnTo>
                  <a:lnTo>
                    <a:pt x="1357845" y="207825"/>
                  </a:lnTo>
                  <a:lnTo>
                    <a:pt x="1376506" y="239928"/>
                  </a:lnTo>
                  <a:lnTo>
                    <a:pt x="1404662" y="260934"/>
                  </a:lnTo>
                  <a:lnTo>
                    <a:pt x="1439900" y="268465"/>
                  </a:lnTo>
                  <a:lnTo>
                    <a:pt x="1466507" y="264823"/>
                  </a:lnTo>
                  <a:lnTo>
                    <a:pt x="1487995" y="256813"/>
                  </a:lnTo>
                  <a:lnTo>
                    <a:pt x="1502358" y="248802"/>
                  </a:lnTo>
                  <a:lnTo>
                    <a:pt x="1507591" y="245160"/>
                  </a:lnTo>
                  <a:lnTo>
                    <a:pt x="1501338" y="232562"/>
                  </a:lnTo>
                  <a:lnTo>
                    <a:pt x="1448333" y="232562"/>
                  </a:lnTo>
                  <a:lnTo>
                    <a:pt x="1439246" y="231465"/>
                  </a:lnTo>
                  <a:lnTo>
                    <a:pt x="1407121" y="202085"/>
                  </a:lnTo>
                  <a:lnTo>
                    <a:pt x="1403908" y="179565"/>
                  </a:lnTo>
                  <a:lnTo>
                    <a:pt x="1507591" y="179565"/>
                  </a:lnTo>
                  <a:lnTo>
                    <a:pt x="1510622" y="147916"/>
                  </a:lnTo>
                  <a:lnTo>
                    <a:pt x="1403908" y="147916"/>
                  </a:lnTo>
                  <a:lnTo>
                    <a:pt x="1404684" y="137250"/>
                  </a:lnTo>
                  <a:lnTo>
                    <a:pt x="1427124" y="105613"/>
                  </a:lnTo>
                  <a:lnTo>
                    <a:pt x="1496271" y="105613"/>
                  </a:lnTo>
                  <a:lnTo>
                    <a:pt x="1484236" y="92875"/>
                  </a:lnTo>
                  <a:lnTo>
                    <a:pt x="1474321" y="84582"/>
                  </a:lnTo>
                  <a:lnTo>
                    <a:pt x="1463395" y="78647"/>
                  </a:lnTo>
                  <a:lnTo>
                    <a:pt x="1451250" y="75080"/>
                  </a:lnTo>
                  <a:lnTo>
                    <a:pt x="1437678" y="73888"/>
                  </a:lnTo>
                  <a:close/>
                </a:path>
                <a:path w="1511300" h="268605">
                  <a:moveTo>
                    <a:pt x="1492897" y="215557"/>
                  </a:moveTo>
                  <a:lnTo>
                    <a:pt x="1481392" y="225388"/>
                  </a:lnTo>
                  <a:lnTo>
                    <a:pt x="1472915" y="230436"/>
                  </a:lnTo>
                  <a:lnTo>
                    <a:pt x="1463288" y="232296"/>
                  </a:lnTo>
                  <a:lnTo>
                    <a:pt x="1448333" y="232562"/>
                  </a:lnTo>
                  <a:lnTo>
                    <a:pt x="1501338" y="232562"/>
                  </a:lnTo>
                  <a:lnTo>
                    <a:pt x="1492897" y="215557"/>
                  </a:lnTo>
                  <a:close/>
                </a:path>
                <a:path w="1511300" h="268605">
                  <a:moveTo>
                    <a:pt x="1496271" y="105613"/>
                  </a:moveTo>
                  <a:lnTo>
                    <a:pt x="1444218" y="105613"/>
                  </a:lnTo>
                  <a:lnTo>
                    <a:pt x="1450492" y="107721"/>
                  </a:lnTo>
                  <a:lnTo>
                    <a:pt x="1454683" y="112014"/>
                  </a:lnTo>
                  <a:lnTo>
                    <a:pt x="1458734" y="117534"/>
                  </a:lnTo>
                  <a:lnTo>
                    <a:pt x="1461393" y="124709"/>
                  </a:lnTo>
                  <a:lnTo>
                    <a:pt x="1462850" y="133457"/>
                  </a:lnTo>
                  <a:lnTo>
                    <a:pt x="1463294" y="143700"/>
                  </a:lnTo>
                  <a:lnTo>
                    <a:pt x="1463294" y="147916"/>
                  </a:lnTo>
                  <a:lnTo>
                    <a:pt x="1510622" y="147916"/>
                  </a:lnTo>
                  <a:lnTo>
                    <a:pt x="1510791" y="146156"/>
                  </a:lnTo>
                  <a:lnTo>
                    <a:pt x="1509425" y="125990"/>
                  </a:lnTo>
                  <a:lnTo>
                    <a:pt x="1501303" y="110938"/>
                  </a:lnTo>
                  <a:lnTo>
                    <a:pt x="1496271" y="1056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457193" y="475226"/>
              <a:ext cx="410209" cy="264160"/>
            </a:xfrm>
            <a:custGeom>
              <a:avLst/>
              <a:gdLst/>
              <a:ahLst/>
              <a:cxnLst/>
              <a:rect l="l" t="t" r="r" b="b"/>
              <a:pathLst>
                <a:path w="410209" h="264159">
                  <a:moveTo>
                    <a:pt x="61366" y="179482"/>
                  </a:moveTo>
                  <a:lnTo>
                    <a:pt x="45269" y="182540"/>
                  </a:lnTo>
                  <a:lnTo>
                    <a:pt x="29711" y="188162"/>
                  </a:lnTo>
                  <a:lnTo>
                    <a:pt x="14639" y="195823"/>
                  </a:lnTo>
                  <a:lnTo>
                    <a:pt x="0" y="204996"/>
                  </a:lnTo>
                  <a:lnTo>
                    <a:pt x="0" y="263721"/>
                  </a:lnTo>
                  <a:lnTo>
                    <a:pt x="15309" y="248353"/>
                  </a:lnTo>
                  <a:lnTo>
                    <a:pt x="36998" y="231953"/>
                  </a:lnTo>
                  <a:lnTo>
                    <a:pt x="65025" y="218185"/>
                  </a:lnTo>
                  <a:lnTo>
                    <a:pt x="99352" y="210711"/>
                  </a:lnTo>
                  <a:lnTo>
                    <a:pt x="327386" y="210711"/>
                  </a:lnTo>
                  <a:lnTo>
                    <a:pt x="332247" y="207599"/>
                  </a:lnTo>
                  <a:lnTo>
                    <a:pt x="233972" y="207599"/>
                  </a:lnTo>
                  <a:lnTo>
                    <a:pt x="193195" y="207455"/>
                  </a:lnTo>
                  <a:lnTo>
                    <a:pt x="108879" y="182577"/>
                  </a:lnTo>
                  <a:lnTo>
                    <a:pt x="61366" y="179482"/>
                  </a:lnTo>
                  <a:close/>
                </a:path>
                <a:path w="410209" h="264159">
                  <a:moveTo>
                    <a:pt x="327386" y="210711"/>
                  </a:moveTo>
                  <a:lnTo>
                    <a:pt x="99352" y="210711"/>
                  </a:lnTo>
                  <a:lnTo>
                    <a:pt x="146876" y="214511"/>
                  </a:lnTo>
                  <a:lnTo>
                    <a:pt x="190198" y="227472"/>
                  </a:lnTo>
                  <a:lnTo>
                    <a:pt x="231372" y="239075"/>
                  </a:lnTo>
                  <a:lnTo>
                    <a:pt x="272453" y="238803"/>
                  </a:lnTo>
                  <a:lnTo>
                    <a:pt x="304805" y="225162"/>
                  </a:lnTo>
                  <a:lnTo>
                    <a:pt x="327386" y="210711"/>
                  </a:lnTo>
                  <a:close/>
                </a:path>
                <a:path w="410209" h="264159">
                  <a:moveTo>
                    <a:pt x="357196" y="146047"/>
                  </a:moveTo>
                  <a:lnTo>
                    <a:pt x="313088" y="164319"/>
                  </a:lnTo>
                  <a:lnTo>
                    <a:pt x="273364" y="189805"/>
                  </a:lnTo>
                  <a:lnTo>
                    <a:pt x="233972" y="207599"/>
                  </a:lnTo>
                  <a:lnTo>
                    <a:pt x="332247" y="207599"/>
                  </a:lnTo>
                  <a:lnTo>
                    <a:pt x="337010" y="204551"/>
                  </a:lnTo>
                  <a:lnTo>
                    <a:pt x="371258" y="185207"/>
                  </a:lnTo>
                  <a:lnTo>
                    <a:pt x="409740" y="175367"/>
                  </a:lnTo>
                  <a:lnTo>
                    <a:pt x="409740" y="149891"/>
                  </a:lnTo>
                  <a:lnTo>
                    <a:pt x="357196" y="146047"/>
                  </a:lnTo>
                  <a:close/>
                </a:path>
                <a:path w="410209" h="264159">
                  <a:moveTo>
                    <a:pt x="133356" y="161308"/>
                  </a:moveTo>
                  <a:lnTo>
                    <a:pt x="40601" y="161308"/>
                  </a:lnTo>
                  <a:lnTo>
                    <a:pt x="87801" y="164386"/>
                  </a:lnTo>
                  <a:lnTo>
                    <a:pt x="171889" y="189245"/>
                  </a:lnTo>
                  <a:lnTo>
                    <a:pt x="212674" y="189388"/>
                  </a:lnTo>
                  <a:lnTo>
                    <a:pt x="245506" y="175492"/>
                  </a:lnTo>
                  <a:lnTo>
                    <a:pt x="267344" y="161473"/>
                  </a:lnTo>
                  <a:lnTo>
                    <a:pt x="133929" y="161473"/>
                  </a:lnTo>
                  <a:lnTo>
                    <a:pt x="133356" y="161308"/>
                  </a:lnTo>
                  <a:close/>
                </a:path>
                <a:path w="410209" h="264159">
                  <a:moveTo>
                    <a:pt x="2641" y="133787"/>
                  </a:moveTo>
                  <a:lnTo>
                    <a:pt x="0" y="133787"/>
                  </a:lnTo>
                  <a:lnTo>
                    <a:pt x="0" y="173805"/>
                  </a:lnTo>
                  <a:lnTo>
                    <a:pt x="9564" y="169438"/>
                  </a:lnTo>
                  <a:lnTo>
                    <a:pt x="19515" y="165804"/>
                  </a:lnTo>
                  <a:lnTo>
                    <a:pt x="29859" y="163046"/>
                  </a:lnTo>
                  <a:lnTo>
                    <a:pt x="40601" y="161308"/>
                  </a:lnTo>
                  <a:lnTo>
                    <a:pt x="133356" y="161308"/>
                  </a:lnTo>
                  <a:lnTo>
                    <a:pt x="92954" y="149691"/>
                  </a:lnTo>
                  <a:lnTo>
                    <a:pt x="49841" y="136837"/>
                  </a:lnTo>
                  <a:lnTo>
                    <a:pt x="2641" y="133787"/>
                  </a:lnTo>
                  <a:close/>
                </a:path>
                <a:path w="410209" h="264159">
                  <a:moveTo>
                    <a:pt x="314255" y="98288"/>
                  </a:moveTo>
                  <a:lnTo>
                    <a:pt x="274980" y="107352"/>
                  </a:lnTo>
                  <a:lnTo>
                    <a:pt x="240178" y="126717"/>
                  </a:lnTo>
                  <a:lnTo>
                    <a:pt x="207529" y="147623"/>
                  </a:lnTo>
                  <a:lnTo>
                    <a:pt x="174713" y="161308"/>
                  </a:lnTo>
                  <a:lnTo>
                    <a:pt x="133929" y="161473"/>
                  </a:lnTo>
                  <a:lnTo>
                    <a:pt x="267344" y="161473"/>
                  </a:lnTo>
                  <a:lnTo>
                    <a:pt x="278161" y="154529"/>
                  </a:lnTo>
                  <a:lnTo>
                    <a:pt x="312957" y="135157"/>
                  </a:lnTo>
                  <a:lnTo>
                    <a:pt x="352216" y="126038"/>
                  </a:lnTo>
                  <a:lnTo>
                    <a:pt x="409740" y="126038"/>
                  </a:lnTo>
                  <a:lnTo>
                    <a:pt x="409740" y="122319"/>
                  </a:lnTo>
                  <a:lnTo>
                    <a:pt x="397252" y="120053"/>
                  </a:lnTo>
                  <a:lnTo>
                    <a:pt x="384827" y="117060"/>
                  </a:lnTo>
                  <a:lnTo>
                    <a:pt x="372505" y="113187"/>
                  </a:lnTo>
                  <a:lnTo>
                    <a:pt x="360324" y="108285"/>
                  </a:lnTo>
                  <a:lnTo>
                    <a:pt x="314255" y="98288"/>
                  </a:lnTo>
                  <a:close/>
                </a:path>
                <a:path w="410209" h="264159">
                  <a:moveTo>
                    <a:pt x="0" y="89591"/>
                  </a:moveTo>
                  <a:lnTo>
                    <a:pt x="0" y="111410"/>
                  </a:lnTo>
                  <a:lnTo>
                    <a:pt x="41081" y="118366"/>
                  </a:lnTo>
                  <a:lnTo>
                    <a:pt x="79432" y="130779"/>
                  </a:lnTo>
                  <a:lnTo>
                    <a:pt x="116410" y="140651"/>
                  </a:lnTo>
                  <a:lnTo>
                    <a:pt x="153377" y="139985"/>
                  </a:lnTo>
                  <a:lnTo>
                    <a:pt x="186167" y="126106"/>
                  </a:lnTo>
                  <a:lnTo>
                    <a:pt x="204757" y="114148"/>
                  </a:lnTo>
                  <a:lnTo>
                    <a:pt x="86901" y="114148"/>
                  </a:lnTo>
                  <a:lnTo>
                    <a:pt x="58523" y="108428"/>
                  </a:lnTo>
                  <a:lnTo>
                    <a:pt x="29756" y="99009"/>
                  </a:lnTo>
                  <a:lnTo>
                    <a:pt x="0" y="89591"/>
                  </a:lnTo>
                  <a:close/>
                </a:path>
                <a:path w="410209" h="264159">
                  <a:moveTo>
                    <a:pt x="409740" y="126038"/>
                  </a:moveTo>
                  <a:lnTo>
                    <a:pt x="352216" y="126038"/>
                  </a:lnTo>
                  <a:lnTo>
                    <a:pt x="398259" y="135832"/>
                  </a:lnTo>
                  <a:lnTo>
                    <a:pt x="401929" y="137927"/>
                  </a:lnTo>
                  <a:lnTo>
                    <a:pt x="405587" y="138956"/>
                  </a:lnTo>
                  <a:lnTo>
                    <a:pt x="409740" y="140531"/>
                  </a:lnTo>
                  <a:lnTo>
                    <a:pt x="409740" y="126038"/>
                  </a:lnTo>
                  <a:close/>
                </a:path>
                <a:path w="410209" h="264159">
                  <a:moveTo>
                    <a:pt x="254541" y="49115"/>
                  </a:moveTo>
                  <a:lnTo>
                    <a:pt x="215407" y="58221"/>
                  </a:lnTo>
                  <a:lnTo>
                    <a:pt x="180770" y="77588"/>
                  </a:lnTo>
                  <a:lnTo>
                    <a:pt x="148257" y="98556"/>
                  </a:lnTo>
                  <a:lnTo>
                    <a:pt x="115493" y="112464"/>
                  </a:lnTo>
                  <a:lnTo>
                    <a:pt x="86901" y="114148"/>
                  </a:lnTo>
                  <a:lnTo>
                    <a:pt x="204757" y="114148"/>
                  </a:lnTo>
                  <a:lnTo>
                    <a:pt x="218700" y="105179"/>
                  </a:lnTo>
                  <a:lnTo>
                    <a:pt x="253350" y="85891"/>
                  </a:lnTo>
                  <a:lnTo>
                    <a:pt x="292493" y="76927"/>
                  </a:lnTo>
                  <a:lnTo>
                    <a:pt x="409740" y="76927"/>
                  </a:lnTo>
                  <a:lnTo>
                    <a:pt x="409740" y="75300"/>
                  </a:lnTo>
                  <a:lnTo>
                    <a:pt x="384032" y="75300"/>
                  </a:lnTo>
                  <a:lnTo>
                    <a:pt x="356681" y="73865"/>
                  </a:lnTo>
                  <a:lnTo>
                    <a:pt x="328560" y="68731"/>
                  </a:lnTo>
                  <a:lnTo>
                    <a:pt x="300545" y="58933"/>
                  </a:lnTo>
                  <a:lnTo>
                    <a:pt x="254541" y="49115"/>
                  </a:lnTo>
                  <a:close/>
                </a:path>
                <a:path w="410209" h="264159">
                  <a:moveTo>
                    <a:pt x="409740" y="76927"/>
                  </a:moveTo>
                  <a:lnTo>
                    <a:pt x="292493" y="76927"/>
                  </a:lnTo>
                  <a:lnTo>
                    <a:pt x="338505" y="86975"/>
                  </a:lnTo>
                  <a:lnTo>
                    <a:pt x="356210" y="93676"/>
                  </a:lnTo>
                  <a:lnTo>
                    <a:pt x="374118" y="98368"/>
                  </a:lnTo>
                  <a:lnTo>
                    <a:pt x="392028" y="101396"/>
                  </a:lnTo>
                  <a:lnTo>
                    <a:pt x="409740" y="103104"/>
                  </a:lnTo>
                  <a:lnTo>
                    <a:pt x="409740" y="76927"/>
                  </a:lnTo>
                  <a:close/>
                </a:path>
                <a:path w="410209" h="264159">
                  <a:moveTo>
                    <a:pt x="0" y="62540"/>
                  </a:moveTo>
                  <a:lnTo>
                    <a:pt x="0" y="79202"/>
                  </a:lnTo>
                  <a:lnTo>
                    <a:pt x="20511" y="85812"/>
                  </a:lnTo>
                  <a:lnTo>
                    <a:pt x="40832" y="90761"/>
                  </a:lnTo>
                  <a:lnTo>
                    <a:pt x="61145" y="92788"/>
                  </a:lnTo>
                  <a:lnTo>
                    <a:pt x="81635" y="90632"/>
                  </a:lnTo>
                  <a:lnTo>
                    <a:pt x="114410" y="76731"/>
                  </a:lnTo>
                  <a:lnTo>
                    <a:pt x="132418" y="65142"/>
                  </a:lnTo>
                  <a:lnTo>
                    <a:pt x="21388" y="65142"/>
                  </a:lnTo>
                  <a:lnTo>
                    <a:pt x="10622" y="64377"/>
                  </a:lnTo>
                  <a:lnTo>
                    <a:pt x="0" y="62540"/>
                  </a:lnTo>
                  <a:close/>
                </a:path>
                <a:path w="410209" h="264159">
                  <a:moveTo>
                    <a:pt x="409740" y="73995"/>
                  </a:moveTo>
                  <a:lnTo>
                    <a:pt x="384032" y="75300"/>
                  </a:lnTo>
                  <a:lnTo>
                    <a:pt x="409740" y="75300"/>
                  </a:lnTo>
                  <a:lnTo>
                    <a:pt x="409740" y="73995"/>
                  </a:lnTo>
                  <a:close/>
                </a:path>
                <a:path w="410209" h="264159">
                  <a:moveTo>
                    <a:pt x="182787" y="0"/>
                  </a:moveTo>
                  <a:lnTo>
                    <a:pt x="143622" y="8941"/>
                  </a:lnTo>
                  <a:lnTo>
                    <a:pt x="108891" y="28222"/>
                  </a:lnTo>
                  <a:lnTo>
                    <a:pt x="76203" y="49163"/>
                  </a:lnTo>
                  <a:lnTo>
                    <a:pt x="43167" y="63086"/>
                  </a:lnTo>
                  <a:lnTo>
                    <a:pt x="32252" y="64742"/>
                  </a:lnTo>
                  <a:lnTo>
                    <a:pt x="21388" y="65142"/>
                  </a:lnTo>
                  <a:lnTo>
                    <a:pt x="132418" y="65142"/>
                  </a:lnTo>
                  <a:lnTo>
                    <a:pt x="146939" y="55796"/>
                  </a:lnTo>
                  <a:lnTo>
                    <a:pt x="181591" y="36510"/>
                  </a:lnTo>
                  <a:lnTo>
                    <a:pt x="220734" y="27554"/>
                  </a:lnTo>
                  <a:lnTo>
                    <a:pt x="409740" y="27554"/>
                  </a:lnTo>
                  <a:lnTo>
                    <a:pt x="409740" y="25168"/>
                  </a:lnTo>
                  <a:lnTo>
                    <a:pt x="288791" y="25168"/>
                  </a:lnTo>
                  <a:lnTo>
                    <a:pt x="228777" y="10076"/>
                  </a:lnTo>
                  <a:lnTo>
                    <a:pt x="182787" y="0"/>
                  </a:lnTo>
                  <a:close/>
                </a:path>
                <a:path w="410209" h="264159">
                  <a:moveTo>
                    <a:pt x="409740" y="27554"/>
                  </a:moveTo>
                  <a:lnTo>
                    <a:pt x="220734" y="27554"/>
                  </a:lnTo>
                  <a:lnTo>
                    <a:pt x="266738" y="37610"/>
                  </a:lnTo>
                  <a:lnTo>
                    <a:pt x="305450" y="49678"/>
                  </a:lnTo>
                  <a:lnTo>
                    <a:pt x="343682" y="53849"/>
                  </a:lnTo>
                  <a:lnTo>
                    <a:pt x="379193" y="52364"/>
                  </a:lnTo>
                  <a:lnTo>
                    <a:pt x="409740" y="47465"/>
                  </a:lnTo>
                  <a:lnTo>
                    <a:pt x="409740" y="27554"/>
                  </a:lnTo>
                  <a:close/>
                </a:path>
                <a:path w="410209" h="264159">
                  <a:moveTo>
                    <a:pt x="409740" y="8984"/>
                  </a:moveTo>
                  <a:lnTo>
                    <a:pt x="387738" y="15809"/>
                  </a:lnTo>
                  <a:lnTo>
                    <a:pt x="344600" y="24142"/>
                  </a:lnTo>
                  <a:lnTo>
                    <a:pt x="288791" y="25168"/>
                  </a:lnTo>
                  <a:lnTo>
                    <a:pt x="409740" y="25168"/>
                  </a:lnTo>
                  <a:lnTo>
                    <a:pt x="409740" y="8984"/>
                  </a:lnTo>
                  <a:close/>
                </a:path>
              </a:pathLst>
            </a:custGeom>
            <a:solidFill>
              <a:srgbClr val="B8DC0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/>
          <p:nvPr/>
        </p:nvSpPr>
        <p:spPr>
          <a:xfrm>
            <a:off x="457201" y="7099630"/>
            <a:ext cx="9777730" cy="0"/>
          </a:xfrm>
          <a:custGeom>
            <a:avLst/>
            <a:gdLst/>
            <a:ahLst/>
            <a:cxnLst/>
            <a:rect l="l" t="t" r="r" b="b"/>
            <a:pathLst>
              <a:path w="9777730" h="0">
                <a:moveTo>
                  <a:pt x="0" y="0"/>
                </a:moveTo>
                <a:lnTo>
                  <a:pt x="9777603" y="0"/>
                </a:lnTo>
              </a:path>
            </a:pathLst>
          </a:custGeom>
          <a:ln w="3175">
            <a:solidFill>
              <a:srgbClr val="2A2A2A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463550" y="3747808"/>
            <a:ext cx="5198745" cy="3020060"/>
            <a:chOff x="463550" y="3747808"/>
            <a:chExt cx="5198745" cy="3020060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3550" y="3747808"/>
              <a:ext cx="5198491" cy="301953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721522" y="4970297"/>
              <a:ext cx="682625" cy="682625"/>
            </a:xfrm>
            <a:custGeom>
              <a:avLst/>
              <a:gdLst/>
              <a:ahLst/>
              <a:cxnLst/>
              <a:rect l="l" t="t" r="r" b="b"/>
              <a:pathLst>
                <a:path w="682625" h="682625">
                  <a:moveTo>
                    <a:pt x="0" y="0"/>
                  </a:moveTo>
                  <a:lnTo>
                    <a:pt x="0" y="682548"/>
                  </a:lnTo>
                  <a:lnTo>
                    <a:pt x="682548" y="3412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444500" y="1373802"/>
            <a:ext cx="5748655" cy="1976120"/>
          </a:xfrm>
          <a:prstGeom prst="rect"/>
        </p:spPr>
        <p:txBody>
          <a:bodyPr wrap="square" lIns="0" tIns="134620" rIns="0" bIns="0" rtlCol="0" vert="horz">
            <a:spAutoFit/>
          </a:bodyPr>
          <a:lstStyle/>
          <a:p>
            <a:pPr marL="12700" marR="5080">
              <a:lnSpc>
                <a:spcPts val="4800"/>
              </a:lnSpc>
              <a:spcBef>
                <a:spcPts val="1060"/>
              </a:spcBef>
              <a:tabLst>
                <a:tab pos="1054735" algn="l"/>
                <a:tab pos="2211070" algn="l"/>
                <a:tab pos="2458720" algn="l"/>
                <a:tab pos="2998470" algn="l"/>
                <a:tab pos="3173730" algn="l"/>
                <a:tab pos="3452495" algn="l"/>
                <a:tab pos="3806825" algn="l"/>
                <a:tab pos="4170679" algn="l"/>
              </a:tabLst>
            </a:pPr>
            <a:r>
              <a:rPr dirty="0" spc="-50"/>
              <a:t>Sut	</a:t>
            </a:r>
            <a:r>
              <a:rPr dirty="0" spc="-80"/>
              <a:t>olwg	</a:t>
            </a:r>
            <a:r>
              <a:rPr dirty="0" spc="-15"/>
              <a:t>fydd	</a:t>
            </a:r>
            <a:r>
              <a:rPr dirty="0" spc="-25"/>
              <a:t>ar </a:t>
            </a:r>
            <a:r>
              <a:rPr dirty="0" spc="-20"/>
              <a:t> </a:t>
            </a:r>
            <a:r>
              <a:rPr dirty="0" spc="-45"/>
              <a:t>wybodaeth	</a:t>
            </a:r>
            <a:r>
              <a:rPr dirty="0" spc="-25"/>
              <a:t>am	</a:t>
            </a:r>
            <a:r>
              <a:rPr dirty="0"/>
              <a:t>y </a:t>
            </a:r>
            <a:r>
              <a:rPr dirty="0" spc="5"/>
              <a:t> t</a:t>
            </a:r>
            <a:r>
              <a:rPr dirty="0" spc="125"/>
              <a:t>y</a:t>
            </a:r>
            <a:r>
              <a:rPr dirty="0" spc="130"/>
              <a:t>w</a:t>
            </a:r>
            <a:r>
              <a:rPr dirty="0" spc="-140"/>
              <a:t>y</a:t>
            </a:r>
            <a:r>
              <a:rPr dirty="0" spc="-60"/>
              <a:t>d</a:t>
            </a:r>
            <a:r>
              <a:rPr dirty="0"/>
              <a:t>d	</a:t>
            </a:r>
            <a:r>
              <a:rPr dirty="0" spc="-40"/>
              <a:t>y</a:t>
            </a:r>
            <a:r>
              <a:rPr dirty="0"/>
              <a:t>n	y	</a:t>
            </a:r>
            <a:r>
              <a:rPr dirty="0" spc="-40"/>
              <a:t>d</a:t>
            </a:r>
            <a:r>
              <a:rPr dirty="0" spc="140"/>
              <a:t>y</a:t>
            </a:r>
            <a:r>
              <a:rPr dirty="0" spc="-120"/>
              <a:t>f</a:t>
            </a:r>
            <a:r>
              <a:rPr dirty="0" spc="-45"/>
              <a:t>o</a:t>
            </a:r>
            <a:r>
              <a:rPr dirty="0" spc="-65"/>
              <a:t>d</a:t>
            </a:r>
            <a:r>
              <a:rPr dirty="0" spc="-75"/>
              <a:t>o</a:t>
            </a:r>
            <a:r>
              <a:rPr dirty="0" spc="-145"/>
              <a:t>l</a:t>
            </a:r>
            <a:r>
              <a:rPr dirty="0"/>
              <a:t>?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44500" y="7236386"/>
            <a:ext cx="1281430" cy="15938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>
                <a:solidFill>
                  <a:srgbClr val="2A2A2A"/>
                </a:solidFill>
                <a:latin typeface="FS Emeric"/>
                <a:cs typeface="FS Emeric"/>
                <a:hlinkClick r:id="rId4"/>
              </a:rPr>
              <a:t>www.metoffice.gov.uk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|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fld id="{81D60167-4931-47E6-BA6A-407CBD079E47}" type="slidenum"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2</a:t>
            </a:fld>
            <a:endParaRPr sz="800">
              <a:latin typeface="FS Emeric"/>
              <a:cs typeface="FS Emeric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0692130" cy="1143000"/>
            <a:chOff x="0" y="0"/>
            <a:chExt cx="10692130" cy="1143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0692130" cy="1143000"/>
            </a:xfrm>
            <a:custGeom>
              <a:avLst/>
              <a:gdLst/>
              <a:ahLst/>
              <a:cxnLst/>
              <a:rect l="l" t="t" r="r" b="b"/>
              <a:pathLst>
                <a:path w="10692130" h="1143000">
                  <a:moveTo>
                    <a:pt x="10692003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0692003" y="1143000"/>
                  </a:lnTo>
                  <a:lnTo>
                    <a:pt x="10692003" y="0"/>
                  </a:lnTo>
                  <a:close/>
                </a:path>
              </a:pathLst>
            </a:custGeom>
            <a:solidFill>
              <a:srgbClr val="2A2A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38274" y="474779"/>
              <a:ext cx="1511300" cy="268605"/>
            </a:xfrm>
            <a:custGeom>
              <a:avLst/>
              <a:gdLst/>
              <a:ahLst/>
              <a:cxnLst/>
              <a:rect l="l" t="t" r="r" b="b"/>
              <a:pathLst>
                <a:path w="1511300" h="268605">
                  <a:moveTo>
                    <a:pt x="970546" y="109893"/>
                  </a:moveTo>
                  <a:lnTo>
                    <a:pt x="923950" y="109893"/>
                  </a:lnTo>
                  <a:lnTo>
                    <a:pt x="923950" y="261950"/>
                  </a:lnTo>
                  <a:lnTo>
                    <a:pt x="970546" y="261950"/>
                  </a:lnTo>
                  <a:lnTo>
                    <a:pt x="970546" y="109893"/>
                  </a:lnTo>
                  <a:close/>
                </a:path>
                <a:path w="1511300" h="268605">
                  <a:moveTo>
                    <a:pt x="1080528" y="109893"/>
                  </a:moveTo>
                  <a:lnTo>
                    <a:pt x="1031760" y="109893"/>
                  </a:lnTo>
                  <a:lnTo>
                    <a:pt x="1031760" y="261950"/>
                  </a:lnTo>
                  <a:lnTo>
                    <a:pt x="1080528" y="261950"/>
                  </a:lnTo>
                  <a:lnTo>
                    <a:pt x="1080528" y="109893"/>
                  </a:lnTo>
                  <a:close/>
                </a:path>
                <a:path w="1511300" h="268605">
                  <a:moveTo>
                    <a:pt x="1179817" y="78270"/>
                  </a:moveTo>
                  <a:lnTo>
                    <a:pt x="896454" y="78270"/>
                  </a:lnTo>
                  <a:lnTo>
                    <a:pt x="902906" y="109893"/>
                  </a:lnTo>
                  <a:lnTo>
                    <a:pt x="1131100" y="109893"/>
                  </a:lnTo>
                  <a:lnTo>
                    <a:pt x="1131100" y="261950"/>
                  </a:lnTo>
                  <a:lnTo>
                    <a:pt x="1179817" y="261950"/>
                  </a:lnTo>
                  <a:lnTo>
                    <a:pt x="1179817" y="78270"/>
                  </a:lnTo>
                  <a:close/>
                </a:path>
                <a:path w="1511300" h="268605">
                  <a:moveTo>
                    <a:pt x="993787" y="4178"/>
                  </a:moveTo>
                  <a:lnTo>
                    <a:pt x="981075" y="4178"/>
                  </a:lnTo>
                  <a:lnTo>
                    <a:pt x="960554" y="8190"/>
                  </a:lnTo>
                  <a:lnTo>
                    <a:pt x="942206" y="20340"/>
                  </a:lnTo>
                  <a:lnTo>
                    <a:pt x="929011" y="40798"/>
                  </a:lnTo>
                  <a:lnTo>
                    <a:pt x="923950" y="69735"/>
                  </a:lnTo>
                  <a:lnTo>
                    <a:pt x="923950" y="78270"/>
                  </a:lnTo>
                  <a:lnTo>
                    <a:pt x="970546" y="78270"/>
                  </a:lnTo>
                  <a:lnTo>
                    <a:pt x="970546" y="63284"/>
                  </a:lnTo>
                  <a:lnTo>
                    <a:pt x="972933" y="50447"/>
                  </a:lnTo>
                  <a:lnTo>
                    <a:pt x="978506" y="42760"/>
                  </a:lnTo>
                  <a:lnTo>
                    <a:pt x="984884" y="39027"/>
                  </a:lnTo>
                  <a:lnTo>
                    <a:pt x="989685" y="38049"/>
                  </a:lnTo>
                  <a:lnTo>
                    <a:pt x="1002271" y="35814"/>
                  </a:lnTo>
                  <a:lnTo>
                    <a:pt x="1009201" y="35814"/>
                  </a:lnTo>
                  <a:lnTo>
                    <a:pt x="1002271" y="6350"/>
                  </a:lnTo>
                  <a:lnTo>
                    <a:pt x="993787" y="4178"/>
                  </a:lnTo>
                  <a:close/>
                </a:path>
                <a:path w="1511300" h="268605">
                  <a:moveTo>
                    <a:pt x="1103591" y="4178"/>
                  </a:moveTo>
                  <a:lnTo>
                    <a:pt x="1090980" y="4178"/>
                  </a:lnTo>
                  <a:lnTo>
                    <a:pt x="1070518" y="8190"/>
                  </a:lnTo>
                  <a:lnTo>
                    <a:pt x="1052187" y="20340"/>
                  </a:lnTo>
                  <a:lnTo>
                    <a:pt x="1038986" y="40798"/>
                  </a:lnTo>
                  <a:lnTo>
                    <a:pt x="1033919" y="69735"/>
                  </a:lnTo>
                  <a:lnTo>
                    <a:pt x="1033919" y="78270"/>
                  </a:lnTo>
                  <a:lnTo>
                    <a:pt x="1080528" y="78270"/>
                  </a:lnTo>
                  <a:lnTo>
                    <a:pt x="1080528" y="63284"/>
                  </a:lnTo>
                  <a:lnTo>
                    <a:pt x="1082895" y="50447"/>
                  </a:lnTo>
                  <a:lnTo>
                    <a:pt x="1088415" y="42760"/>
                  </a:lnTo>
                  <a:lnTo>
                    <a:pt x="1094716" y="39027"/>
                  </a:lnTo>
                  <a:lnTo>
                    <a:pt x="1099426" y="38049"/>
                  </a:lnTo>
                  <a:lnTo>
                    <a:pt x="1112202" y="35814"/>
                  </a:lnTo>
                  <a:lnTo>
                    <a:pt x="1119226" y="35814"/>
                  </a:lnTo>
                  <a:lnTo>
                    <a:pt x="1112202" y="6350"/>
                  </a:lnTo>
                  <a:lnTo>
                    <a:pt x="1103591" y="4178"/>
                  </a:lnTo>
                  <a:close/>
                </a:path>
                <a:path w="1511300" h="268605">
                  <a:moveTo>
                    <a:pt x="1009201" y="35814"/>
                  </a:moveTo>
                  <a:lnTo>
                    <a:pt x="1002271" y="35814"/>
                  </a:lnTo>
                  <a:lnTo>
                    <a:pt x="1010704" y="42202"/>
                  </a:lnTo>
                  <a:lnTo>
                    <a:pt x="1009201" y="35814"/>
                  </a:lnTo>
                  <a:close/>
                </a:path>
                <a:path w="1511300" h="268605">
                  <a:moveTo>
                    <a:pt x="1119226" y="35814"/>
                  </a:moveTo>
                  <a:lnTo>
                    <a:pt x="1112202" y="35814"/>
                  </a:lnTo>
                  <a:lnTo>
                    <a:pt x="1120749" y="42202"/>
                  </a:lnTo>
                  <a:lnTo>
                    <a:pt x="1119226" y="35814"/>
                  </a:lnTo>
                  <a:close/>
                </a:path>
                <a:path w="1511300" h="268605">
                  <a:moveTo>
                    <a:pt x="88760" y="0"/>
                  </a:moveTo>
                  <a:lnTo>
                    <a:pt x="25425" y="0"/>
                  </a:lnTo>
                  <a:lnTo>
                    <a:pt x="0" y="264160"/>
                  </a:lnTo>
                  <a:lnTo>
                    <a:pt x="48602" y="264160"/>
                  </a:lnTo>
                  <a:lnTo>
                    <a:pt x="63512" y="80251"/>
                  </a:lnTo>
                  <a:lnTo>
                    <a:pt x="111850" y="80251"/>
                  </a:lnTo>
                  <a:lnTo>
                    <a:pt x="96691" y="27473"/>
                  </a:lnTo>
                  <a:lnTo>
                    <a:pt x="88760" y="0"/>
                  </a:lnTo>
                  <a:close/>
                </a:path>
                <a:path w="1511300" h="268605">
                  <a:moveTo>
                    <a:pt x="111850" y="80251"/>
                  </a:moveTo>
                  <a:lnTo>
                    <a:pt x="65493" y="80251"/>
                  </a:lnTo>
                  <a:lnTo>
                    <a:pt x="116382" y="264160"/>
                  </a:lnTo>
                  <a:lnTo>
                    <a:pt x="162775" y="264160"/>
                  </a:lnTo>
                  <a:lnTo>
                    <a:pt x="186154" y="179565"/>
                  </a:lnTo>
                  <a:lnTo>
                    <a:pt x="139522" y="179565"/>
                  </a:lnTo>
                  <a:lnTo>
                    <a:pt x="131590" y="149756"/>
                  </a:lnTo>
                  <a:lnTo>
                    <a:pt x="114141" y="88225"/>
                  </a:lnTo>
                  <a:lnTo>
                    <a:pt x="111850" y="80251"/>
                  </a:lnTo>
                  <a:close/>
                </a:path>
                <a:path w="1511300" h="268605">
                  <a:moveTo>
                    <a:pt x="262946" y="80251"/>
                  </a:moveTo>
                  <a:lnTo>
                    <a:pt x="215772" y="80251"/>
                  </a:lnTo>
                  <a:lnTo>
                    <a:pt x="230428" y="264160"/>
                  </a:lnTo>
                  <a:lnTo>
                    <a:pt x="279082" y="264160"/>
                  </a:lnTo>
                  <a:lnTo>
                    <a:pt x="262946" y="80251"/>
                  </a:lnTo>
                  <a:close/>
                </a:path>
                <a:path w="1511300" h="268605">
                  <a:moveTo>
                    <a:pt x="255904" y="0"/>
                  </a:moveTo>
                  <a:lnTo>
                    <a:pt x="190411" y="0"/>
                  </a:lnTo>
                  <a:lnTo>
                    <a:pt x="162283" y="101475"/>
                  </a:lnTo>
                  <a:lnTo>
                    <a:pt x="147607" y="154004"/>
                  </a:lnTo>
                  <a:lnTo>
                    <a:pt x="141610" y="174423"/>
                  </a:lnTo>
                  <a:lnTo>
                    <a:pt x="139522" y="179565"/>
                  </a:lnTo>
                  <a:lnTo>
                    <a:pt x="186154" y="179565"/>
                  </a:lnTo>
                  <a:lnTo>
                    <a:pt x="213601" y="80251"/>
                  </a:lnTo>
                  <a:lnTo>
                    <a:pt x="262946" y="80251"/>
                  </a:lnTo>
                  <a:lnTo>
                    <a:pt x="255904" y="0"/>
                  </a:lnTo>
                  <a:close/>
                </a:path>
                <a:path w="1511300" h="268605">
                  <a:moveTo>
                    <a:pt x="539089" y="109893"/>
                  </a:moveTo>
                  <a:lnTo>
                    <a:pt x="490486" y="109893"/>
                  </a:lnTo>
                  <a:lnTo>
                    <a:pt x="490486" y="207098"/>
                  </a:lnTo>
                  <a:lnTo>
                    <a:pt x="493711" y="233660"/>
                  </a:lnTo>
                  <a:lnTo>
                    <a:pt x="503501" y="252869"/>
                  </a:lnTo>
                  <a:lnTo>
                    <a:pt x="520029" y="264534"/>
                  </a:lnTo>
                  <a:lnTo>
                    <a:pt x="543471" y="268465"/>
                  </a:lnTo>
                  <a:lnTo>
                    <a:pt x="562273" y="266455"/>
                  </a:lnTo>
                  <a:lnTo>
                    <a:pt x="576941" y="262032"/>
                  </a:lnTo>
                  <a:lnTo>
                    <a:pt x="586476" y="257610"/>
                  </a:lnTo>
                  <a:lnTo>
                    <a:pt x="589876" y="255600"/>
                  </a:lnTo>
                  <a:lnTo>
                    <a:pt x="583867" y="234607"/>
                  </a:lnTo>
                  <a:lnTo>
                    <a:pt x="558139" y="234607"/>
                  </a:lnTo>
                  <a:lnTo>
                    <a:pt x="549832" y="231883"/>
                  </a:lnTo>
                  <a:lnTo>
                    <a:pt x="543875" y="223991"/>
                  </a:lnTo>
                  <a:lnTo>
                    <a:pt x="540289" y="211348"/>
                  </a:lnTo>
                  <a:lnTo>
                    <a:pt x="539089" y="194373"/>
                  </a:lnTo>
                  <a:lnTo>
                    <a:pt x="539089" y="109893"/>
                  </a:lnTo>
                  <a:close/>
                </a:path>
                <a:path w="1511300" h="268605">
                  <a:moveTo>
                    <a:pt x="581456" y="226187"/>
                  </a:moveTo>
                  <a:lnTo>
                    <a:pt x="570852" y="234607"/>
                  </a:lnTo>
                  <a:lnTo>
                    <a:pt x="583867" y="234607"/>
                  </a:lnTo>
                  <a:lnTo>
                    <a:pt x="581456" y="226187"/>
                  </a:lnTo>
                  <a:close/>
                </a:path>
                <a:path w="1511300" h="268605">
                  <a:moveTo>
                    <a:pt x="573049" y="78270"/>
                  </a:moveTo>
                  <a:lnTo>
                    <a:pt x="463054" y="78270"/>
                  </a:lnTo>
                  <a:lnTo>
                    <a:pt x="469493" y="109893"/>
                  </a:lnTo>
                  <a:lnTo>
                    <a:pt x="581456" y="109893"/>
                  </a:lnTo>
                  <a:lnTo>
                    <a:pt x="573049" y="78270"/>
                  </a:lnTo>
                  <a:close/>
                </a:path>
                <a:path w="1511300" h="268605">
                  <a:moveTo>
                    <a:pt x="539089" y="35814"/>
                  </a:moveTo>
                  <a:lnTo>
                    <a:pt x="490486" y="35814"/>
                  </a:lnTo>
                  <a:lnTo>
                    <a:pt x="490486" y="78270"/>
                  </a:lnTo>
                  <a:lnTo>
                    <a:pt x="539089" y="78270"/>
                  </a:lnTo>
                  <a:lnTo>
                    <a:pt x="539089" y="35814"/>
                  </a:lnTo>
                  <a:close/>
                </a:path>
                <a:path w="1511300" h="268605">
                  <a:moveTo>
                    <a:pt x="1300391" y="71894"/>
                  </a:moveTo>
                  <a:lnTo>
                    <a:pt x="1259703" y="80251"/>
                  </a:lnTo>
                  <a:lnTo>
                    <a:pt x="1229910" y="102284"/>
                  </a:lnTo>
                  <a:lnTo>
                    <a:pt x="1211603" y="133439"/>
                  </a:lnTo>
                  <a:lnTo>
                    <a:pt x="1205369" y="169164"/>
                  </a:lnTo>
                  <a:lnTo>
                    <a:pt x="1209771" y="198579"/>
                  </a:lnTo>
                  <a:lnTo>
                    <a:pt x="1224856" y="230381"/>
                  </a:lnTo>
                  <a:lnTo>
                    <a:pt x="1253445" y="255853"/>
                  </a:lnTo>
                  <a:lnTo>
                    <a:pt x="1298359" y="266280"/>
                  </a:lnTo>
                  <a:lnTo>
                    <a:pt x="1317482" y="263643"/>
                  </a:lnTo>
                  <a:lnTo>
                    <a:pt x="1332880" y="257841"/>
                  </a:lnTo>
                  <a:lnTo>
                    <a:pt x="1343150" y="252039"/>
                  </a:lnTo>
                  <a:lnTo>
                    <a:pt x="1346885" y="249402"/>
                  </a:lnTo>
                  <a:lnTo>
                    <a:pt x="1339706" y="228104"/>
                  </a:lnTo>
                  <a:lnTo>
                    <a:pt x="1304467" y="228104"/>
                  </a:lnTo>
                  <a:lnTo>
                    <a:pt x="1284439" y="223608"/>
                  </a:lnTo>
                  <a:lnTo>
                    <a:pt x="1269155" y="211023"/>
                  </a:lnTo>
                  <a:lnTo>
                    <a:pt x="1259405" y="191703"/>
                  </a:lnTo>
                  <a:lnTo>
                    <a:pt x="1255979" y="167005"/>
                  </a:lnTo>
                  <a:lnTo>
                    <a:pt x="1260314" y="141118"/>
                  </a:lnTo>
                  <a:lnTo>
                    <a:pt x="1271579" y="123370"/>
                  </a:lnTo>
                  <a:lnTo>
                    <a:pt x="1287167" y="113162"/>
                  </a:lnTo>
                  <a:lnTo>
                    <a:pt x="1304467" y="109893"/>
                  </a:lnTo>
                  <a:lnTo>
                    <a:pt x="1334138" y="109893"/>
                  </a:lnTo>
                  <a:lnTo>
                    <a:pt x="1325714" y="76098"/>
                  </a:lnTo>
                  <a:lnTo>
                    <a:pt x="1318311" y="73668"/>
                  </a:lnTo>
                  <a:lnTo>
                    <a:pt x="1313205" y="72420"/>
                  </a:lnTo>
                  <a:lnTo>
                    <a:pt x="1308023" y="71960"/>
                  </a:lnTo>
                  <a:lnTo>
                    <a:pt x="1300391" y="71894"/>
                  </a:lnTo>
                  <a:close/>
                </a:path>
                <a:path w="1511300" h="268605">
                  <a:moveTo>
                    <a:pt x="1336217" y="217754"/>
                  </a:moveTo>
                  <a:lnTo>
                    <a:pt x="1328577" y="223738"/>
                  </a:lnTo>
                  <a:lnTo>
                    <a:pt x="1322724" y="226810"/>
                  </a:lnTo>
                  <a:lnTo>
                    <a:pt x="1315679" y="227942"/>
                  </a:lnTo>
                  <a:lnTo>
                    <a:pt x="1304467" y="228104"/>
                  </a:lnTo>
                  <a:lnTo>
                    <a:pt x="1339706" y="228104"/>
                  </a:lnTo>
                  <a:lnTo>
                    <a:pt x="1336217" y="217754"/>
                  </a:lnTo>
                  <a:close/>
                </a:path>
                <a:path w="1511300" h="268605">
                  <a:moveTo>
                    <a:pt x="1334138" y="109893"/>
                  </a:moveTo>
                  <a:lnTo>
                    <a:pt x="1304467" y="109893"/>
                  </a:lnTo>
                  <a:lnTo>
                    <a:pt x="1316592" y="111196"/>
                  </a:lnTo>
                  <a:lnTo>
                    <a:pt x="1326710" y="114065"/>
                  </a:lnTo>
                  <a:lnTo>
                    <a:pt x="1333644" y="116933"/>
                  </a:lnTo>
                  <a:lnTo>
                    <a:pt x="1336217" y="118237"/>
                  </a:lnTo>
                  <a:lnTo>
                    <a:pt x="1334138" y="109893"/>
                  </a:lnTo>
                  <a:close/>
                </a:path>
                <a:path w="1511300" h="268605">
                  <a:moveTo>
                    <a:pt x="767651" y="1968"/>
                  </a:moveTo>
                  <a:lnTo>
                    <a:pt x="721714" y="11736"/>
                  </a:lnTo>
                  <a:lnTo>
                    <a:pt x="684745" y="38768"/>
                  </a:lnTo>
                  <a:lnTo>
                    <a:pt x="660102" y="79651"/>
                  </a:lnTo>
                  <a:lnTo>
                    <a:pt x="651141" y="130975"/>
                  </a:lnTo>
                  <a:lnTo>
                    <a:pt x="659816" y="186394"/>
                  </a:lnTo>
                  <a:lnTo>
                    <a:pt x="683983" y="229885"/>
                  </a:lnTo>
                  <a:lnTo>
                    <a:pt x="720857" y="258294"/>
                  </a:lnTo>
                  <a:lnTo>
                    <a:pt x="767651" y="268465"/>
                  </a:lnTo>
                  <a:lnTo>
                    <a:pt x="814212" y="258294"/>
                  </a:lnTo>
                  <a:lnTo>
                    <a:pt x="850969" y="229885"/>
                  </a:lnTo>
                  <a:lnTo>
                    <a:pt x="853021" y="226187"/>
                  </a:lnTo>
                  <a:lnTo>
                    <a:pt x="767651" y="226187"/>
                  </a:lnTo>
                  <a:lnTo>
                    <a:pt x="732735" y="214587"/>
                  </a:lnTo>
                  <a:lnTo>
                    <a:pt x="713684" y="187320"/>
                  </a:lnTo>
                  <a:lnTo>
                    <a:pt x="705741" y="155683"/>
                  </a:lnTo>
                  <a:lnTo>
                    <a:pt x="704151" y="130975"/>
                  </a:lnTo>
                  <a:lnTo>
                    <a:pt x="707510" y="100168"/>
                  </a:lnTo>
                  <a:lnTo>
                    <a:pt x="718399" y="71534"/>
                  </a:lnTo>
                  <a:lnTo>
                    <a:pt x="738039" y="50427"/>
                  </a:lnTo>
                  <a:lnTo>
                    <a:pt x="767651" y="42202"/>
                  </a:lnTo>
                  <a:lnTo>
                    <a:pt x="852323" y="42202"/>
                  </a:lnTo>
                  <a:lnTo>
                    <a:pt x="850260" y="38768"/>
                  </a:lnTo>
                  <a:lnTo>
                    <a:pt x="813414" y="11736"/>
                  </a:lnTo>
                  <a:lnTo>
                    <a:pt x="767651" y="1968"/>
                  </a:lnTo>
                  <a:close/>
                </a:path>
                <a:path w="1511300" h="268605">
                  <a:moveTo>
                    <a:pt x="852323" y="42202"/>
                  </a:moveTo>
                  <a:lnTo>
                    <a:pt x="767651" y="42202"/>
                  </a:lnTo>
                  <a:lnTo>
                    <a:pt x="796812" y="50427"/>
                  </a:lnTo>
                  <a:lnTo>
                    <a:pt x="815695" y="71534"/>
                  </a:lnTo>
                  <a:lnTo>
                    <a:pt x="825873" y="100168"/>
                  </a:lnTo>
                  <a:lnTo>
                    <a:pt x="828916" y="130975"/>
                  </a:lnTo>
                  <a:lnTo>
                    <a:pt x="827339" y="155683"/>
                  </a:lnTo>
                  <a:lnTo>
                    <a:pt x="819605" y="187320"/>
                  </a:lnTo>
                  <a:lnTo>
                    <a:pt x="801211" y="214587"/>
                  </a:lnTo>
                  <a:lnTo>
                    <a:pt x="767651" y="226187"/>
                  </a:lnTo>
                  <a:lnTo>
                    <a:pt x="853021" y="226187"/>
                  </a:lnTo>
                  <a:lnTo>
                    <a:pt x="875097" y="186394"/>
                  </a:lnTo>
                  <a:lnTo>
                    <a:pt x="883767" y="130975"/>
                  </a:lnTo>
                  <a:lnTo>
                    <a:pt x="874830" y="79651"/>
                  </a:lnTo>
                  <a:lnTo>
                    <a:pt x="852323" y="42202"/>
                  </a:lnTo>
                  <a:close/>
                </a:path>
                <a:path w="1511300" h="268605">
                  <a:moveTo>
                    <a:pt x="384771" y="73888"/>
                  </a:moveTo>
                  <a:lnTo>
                    <a:pt x="349870" y="80704"/>
                  </a:lnTo>
                  <a:lnTo>
                    <a:pt x="322443" y="99825"/>
                  </a:lnTo>
                  <a:lnTo>
                    <a:pt x="304508" y="129256"/>
                  </a:lnTo>
                  <a:lnTo>
                    <a:pt x="298081" y="167005"/>
                  </a:lnTo>
                  <a:lnTo>
                    <a:pt x="304844" y="207825"/>
                  </a:lnTo>
                  <a:lnTo>
                    <a:pt x="323534" y="239928"/>
                  </a:lnTo>
                  <a:lnTo>
                    <a:pt x="351750" y="260934"/>
                  </a:lnTo>
                  <a:lnTo>
                    <a:pt x="387096" y="268465"/>
                  </a:lnTo>
                  <a:lnTo>
                    <a:pt x="413680" y="264823"/>
                  </a:lnTo>
                  <a:lnTo>
                    <a:pt x="435106" y="256813"/>
                  </a:lnTo>
                  <a:lnTo>
                    <a:pt x="449405" y="248802"/>
                  </a:lnTo>
                  <a:lnTo>
                    <a:pt x="454609" y="245160"/>
                  </a:lnTo>
                  <a:lnTo>
                    <a:pt x="448372" y="232562"/>
                  </a:lnTo>
                  <a:lnTo>
                    <a:pt x="395401" y="232562"/>
                  </a:lnTo>
                  <a:lnTo>
                    <a:pt x="386302" y="231465"/>
                  </a:lnTo>
                  <a:lnTo>
                    <a:pt x="354187" y="202085"/>
                  </a:lnTo>
                  <a:lnTo>
                    <a:pt x="351116" y="179565"/>
                  </a:lnTo>
                  <a:lnTo>
                    <a:pt x="454609" y="179565"/>
                  </a:lnTo>
                  <a:lnTo>
                    <a:pt x="457689" y="147916"/>
                  </a:lnTo>
                  <a:lnTo>
                    <a:pt x="351116" y="147916"/>
                  </a:lnTo>
                  <a:lnTo>
                    <a:pt x="351841" y="137250"/>
                  </a:lnTo>
                  <a:lnTo>
                    <a:pt x="374294" y="105613"/>
                  </a:lnTo>
                  <a:lnTo>
                    <a:pt x="443377" y="105613"/>
                  </a:lnTo>
                  <a:lnTo>
                    <a:pt x="431342" y="92875"/>
                  </a:lnTo>
                  <a:lnTo>
                    <a:pt x="421397" y="84582"/>
                  </a:lnTo>
                  <a:lnTo>
                    <a:pt x="410457" y="78647"/>
                  </a:lnTo>
                  <a:lnTo>
                    <a:pt x="398317" y="75080"/>
                  </a:lnTo>
                  <a:lnTo>
                    <a:pt x="384771" y="73888"/>
                  </a:lnTo>
                  <a:close/>
                </a:path>
                <a:path w="1511300" h="268605">
                  <a:moveTo>
                    <a:pt x="439953" y="215557"/>
                  </a:moveTo>
                  <a:lnTo>
                    <a:pt x="428505" y="225388"/>
                  </a:lnTo>
                  <a:lnTo>
                    <a:pt x="420049" y="230436"/>
                  </a:lnTo>
                  <a:lnTo>
                    <a:pt x="410406" y="232296"/>
                  </a:lnTo>
                  <a:lnTo>
                    <a:pt x="395401" y="232562"/>
                  </a:lnTo>
                  <a:lnTo>
                    <a:pt x="448372" y="232562"/>
                  </a:lnTo>
                  <a:lnTo>
                    <a:pt x="439953" y="215557"/>
                  </a:lnTo>
                  <a:close/>
                </a:path>
                <a:path w="1511300" h="268605">
                  <a:moveTo>
                    <a:pt x="443377" y="105613"/>
                  </a:moveTo>
                  <a:lnTo>
                    <a:pt x="391426" y="105613"/>
                  </a:lnTo>
                  <a:lnTo>
                    <a:pt x="397522" y="107721"/>
                  </a:lnTo>
                  <a:lnTo>
                    <a:pt x="401662" y="112014"/>
                  </a:lnTo>
                  <a:lnTo>
                    <a:pt x="405718" y="117534"/>
                  </a:lnTo>
                  <a:lnTo>
                    <a:pt x="408349" y="124709"/>
                  </a:lnTo>
                  <a:lnTo>
                    <a:pt x="409771" y="133457"/>
                  </a:lnTo>
                  <a:lnTo>
                    <a:pt x="410197" y="143700"/>
                  </a:lnTo>
                  <a:lnTo>
                    <a:pt x="410197" y="147916"/>
                  </a:lnTo>
                  <a:lnTo>
                    <a:pt x="457689" y="147916"/>
                  </a:lnTo>
                  <a:lnTo>
                    <a:pt x="457860" y="146156"/>
                  </a:lnTo>
                  <a:lnTo>
                    <a:pt x="456520" y="125990"/>
                  </a:lnTo>
                  <a:lnTo>
                    <a:pt x="448408" y="110938"/>
                  </a:lnTo>
                  <a:lnTo>
                    <a:pt x="443377" y="105613"/>
                  </a:lnTo>
                  <a:close/>
                </a:path>
                <a:path w="1511300" h="268605">
                  <a:moveTo>
                    <a:pt x="1437678" y="73888"/>
                  </a:moveTo>
                  <a:lnTo>
                    <a:pt x="1402803" y="80704"/>
                  </a:lnTo>
                  <a:lnTo>
                    <a:pt x="1375410" y="99825"/>
                  </a:lnTo>
                  <a:lnTo>
                    <a:pt x="1357503" y="129256"/>
                  </a:lnTo>
                  <a:lnTo>
                    <a:pt x="1351089" y="167005"/>
                  </a:lnTo>
                  <a:lnTo>
                    <a:pt x="1357845" y="207825"/>
                  </a:lnTo>
                  <a:lnTo>
                    <a:pt x="1376506" y="239928"/>
                  </a:lnTo>
                  <a:lnTo>
                    <a:pt x="1404662" y="260934"/>
                  </a:lnTo>
                  <a:lnTo>
                    <a:pt x="1439900" y="268465"/>
                  </a:lnTo>
                  <a:lnTo>
                    <a:pt x="1466507" y="264823"/>
                  </a:lnTo>
                  <a:lnTo>
                    <a:pt x="1487995" y="256813"/>
                  </a:lnTo>
                  <a:lnTo>
                    <a:pt x="1502358" y="248802"/>
                  </a:lnTo>
                  <a:lnTo>
                    <a:pt x="1507591" y="245160"/>
                  </a:lnTo>
                  <a:lnTo>
                    <a:pt x="1501338" y="232562"/>
                  </a:lnTo>
                  <a:lnTo>
                    <a:pt x="1448333" y="232562"/>
                  </a:lnTo>
                  <a:lnTo>
                    <a:pt x="1439246" y="231465"/>
                  </a:lnTo>
                  <a:lnTo>
                    <a:pt x="1407121" y="202085"/>
                  </a:lnTo>
                  <a:lnTo>
                    <a:pt x="1403908" y="179565"/>
                  </a:lnTo>
                  <a:lnTo>
                    <a:pt x="1507591" y="179565"/>
                  </a:lnTo>
                  <a:lnTo>
                    <a:pt x="1510622" y="147916"/>
                  </a:lnTo>
                  <a:lnTo>
                    <a:pt x="1403908" y="147916"/>
                  </a:lnTo>
                  <a:lnTo>
                    <a:pt x="1404684" y="137250"/>
                  </a:lnTo>
                  <a:lnTo>
                    <a:pt x="1427124" y="105613"/>
                  </a:lnTo>
                  <a:lnTo>
                    <a:pt x="1496271" y="105613"/>
                  </a:lnTo>
                  <a:lnTo>
                    <a:pt x="1484236" y="92875"/>
                  </a:lnTo>
                  <a:lnTo>
                    <a:pt x="1474321" y="84582"/>
                  </a:lnTo>
                  <a:lnTo>
                    <a:pt x="1463395" y="78647"/>
                  </a:lnTo>
                  <a:lnTo>
                    <a:pt x="1451250" y="75080"/>
                  </a:lnTo>
                  <a:lnTo>
                    <a:pt x="1437678" y="73888"/>
                  </a:lnTo>
                  <a:close/>
                </a:path>
                <a:path w="1511300" h="268605">
                  <a:moveTo>
                    <a:pt x="1492897" y="215557"/>
                  </a:moveTo>
                  <a:lnTo>
                    <a:pt x="1481392" y="225388"/>
                  </a:lnTo>
                  <a:lnTo>
                    <a:pt x="1472915" y="230436"/>
                  </a:lnTo>
                  <a:lnTo>
                    <a:pt x="1463288" y="232296"/>
                  </a:lnTo>
                  <a:lnTo>
                    <a:pt x="1448333" y="232562"/>
                  </a:lnTo>
                  <a:lnTo>
                    <a:pt x="1501338" y="232562"/>
                  </a:lnTo>
                  <a:lnTo>
                    <a:pt x="1492897" y="215557"/>
                  </a:lnTo>
                  <a:close/>
                </a:path>
                <a:path w="1511300" h="268605">
                  <a:moveTo>
                    <a:pt x="1496271" y="105613"/>
                  </a:moveTo>
                  <a:lnTo>
                    <a:pt x="1444218" y="105613"/>
                  </a:lnTo>
                  <a:lnTo>
                    <a:pt x="1450492" y="107721"/>
                  </a:lnTo>
                  <a:lnTo>
                    <a:pt x="1454683" y="112014"/>
                  </a:lnTo>
                  <a:lnTo>
                    <a:pt x="1458734" y="117534"/>
                  </a:lnTo>
                  <a:lnTo>
                    <a:pt x="1461393" y="124709"/>
                  </a:lnTo>
                  <a:lnTo>
                    <a:pt x="1462850" y="133457"/>
                  </a:lnTo>
                  <a:lnTo>
                    <a:pt x="1463294" y="143700"/>
                  </a:lnTo>
                  <a:lnTo>
                    <a:pt x="1463294" y="147916"/>
                  </a:lnTo>
                  <a:lnTo>
                    <a:pt x="1510622" y="147916"/>
                  </a:lnTo>
                  <a:lnTo>
                    <a:pt x="1510791" y="146156"/>
                  </a:lnTo>
                  <a:lnTo>
                    <a:pt x="1509425" y="125990"/>
                  </a:lnTo>
                  <a:lnTo>
                    <a:pt x="1501303" y="110938"/>
                  </a:lnTo>
                  <a:lnTo>
                    <a:pt x="1496271" y="1056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457193" y="475226"/>
              <a:ext cx="410209" cy="264160"/>
            </a:xfrm>
            <a:custGeom>
              <a:avLst/>
              <a:gdLst/>
              <a:ahLst/>
              <a:cxnLst/>
              <a:rect l="l" t="t" r="r" b="b"/>
              <a:pathLst>
                <a:path w="410209" h="264159">
                  <a:moveTo>
                    <a:pt x="61366" y="179482"/>
                  </a:moveTo>
                  <a:lnTo>
                    <a:pt x="45269" y="182540"/>
                  </a:lnTo>
                  <a:lnTo>
                    <a:pt x="29711" y="188162"/>
                  </a:lnTo>
                  <a:lnTo>
                    <a:pt x="14639" y="195823"/>
                  </a:lnTo>
                  <a:lnTo>
                    <a:pt x="0" y="204996"/>
                  </a:lnTo>
                  <a:lnTo>
                    <a:pt x="0" y="263721"/>
                  </a:lnTo>
                  <a:lnTo>
                    <a:pt x="15309" y="248353"/>
                  </a:lnTo>
                  <a:lnTo>
                    <a:pt x="36998" y="231953"/>
                  </a:lnTo>
                  <a:lnTo>
                    <a:pt x="65025" y="218185"/>
                  </a:lnTo>
                  <a:lnTo>
                    <a:pt x="99352" y="210711"/>
                  </a:lnTo>
                  <a:lnTo>
                    <a:pt x="327386" y="210711"/>
                  </a:lnTo>
                  <a:lnTo>
                    <a:pt x="332247" y="207599"/>
                  </a:lnTo>
                  <a:lnTo>
                    <a:pt x="233972" y="207599"/>
                  </a:lnTo>
                  <a:lnTo>
                    <a:pt x="193195" y="207455"/>
                  </a:lnTo>
                  <a:lnTo>
                    <a:pt x="108879" y="182577"/>
                  </a:lnTo>
                  <a:lnTo>
                    <a:pt x="61366" y="179482"/>
                  </a:lnTo>
                  <a:close/>
                </a:path>
                <a:path w="410209" h="264159">
                  <a:moveTo>
                    <a:pt x="327386" y="210711"/>
                  </a:moveTo>
                  <a:lnTo>
                    <a:pt x="99352" y="210711"/>
                  </a:lnTo>
                  <a:lnTo>
                    <a:pt x="146876" y="214511"/>
                  </a:lnTo>
                  <a:lnTo>
                    <a:pt x="190198" y="227472"/>
                  </a:lnTo>
                  <a:lnTo>
                    <a:pt x="231372" y="239075"/>
                  </a:lnTo>
                  <a:lnTo>
                    <a:pt x="272453" y="238803"/>
                  </a:lnTo>
                  <a:lnTo>
                    <a:pt x="304805" y="225162"/>
                  </a:lnTo>
                  <a:lnTo>
                    <a:pt x="327386" y="210711"/>
                  </a:lnTo>
                  <a:close/>
                </a:path>
                <a:path w="410209" h="264159">
                  <a:moveTo>
                    <a:pt x="357196" y="146047"/>
                  </a:moveTo>
                  <a:lnTo>
                    <a:pt x="313088" y="164319"/>
                  </a:lnTo>
                  <a:lnTo>
                    <a:pt x="273364" y="189805"/>
                  </a:lnTo>
                  <a:lnTo>
                    <a:pt x="233972" y="207599"/>
                  </a:lnTo>
                  <a:lnTo>
                    <a:pt x="332247" y="207599"/>
                  </a:lnTo>
                  <a:lnTo>
                    <a:pt x="337010" y="204551"/>
                  </a:lnTo>
                  <a:lnTo>
                    <a:pt x="371258" y="185207"/>
                  </a:lnTo>
                  <a:lnTo>
                    <a:pt x="409740" y="175367"/>
                  </a:lnTo>
                  <a:lnTo>
                    <a:pt x="409740" y="149891"/>
                  </a:lnTo>
                  <a:lnTo>
                    <a:pt x="357196" y="146047"/>
                  </a:lnTo>
                  <a:close/>
                </a:path>
                <a:path w="410209" h="264159">
                  <a:moveTo>
                    <a:pt x="133356" y="161308"/>
                  </a:moveTo>
                  <a:lnTo>
                    <a:pt x="40601" y="161308"/>
                  </a:lnTo>
                  <a:lnTo>
                    <a:pt x="87801" y="164386"/>
                  </a:lnTo>
                  <a:lnTo>
                    <a:pt x="171889" y="189245"/>
                  </a:lnTo>
                  <a:lnTo>
                    <a:pt x="212674" y="189388"/>
                  </a:lnTo>
                  <a:lnTo>
                    <a:pt x="245506" y="175492"/>
                  </a:lnTo>
                  <a:lnTo>
                    <a:pt x="267344" y="161473"/>
                  </a:lnTo>
                  <a:lnTo>
                    <a:pt x="133929" y="161473"/>
                  </a:lnTo>
                  <a:lnTo>
                    <a:pt x="133356" y="161308"/>
                  </a:lnTo>
                  <a:close/>
                </a:path>
                <a:path w="410209" h="264159">
                  <a:moveTo>
                    <a:pt x="2641" y="133787"/>
                  </a:moveTo>
                  <a:lnTo>
                    <a:pt x="0" y="133787"/>
                  </a:lnTo>
                  <a:lnTo>
                    <a:pt x="0" y="173805"/>
                  </a:lnTo>
                  <a:lnTo>
                    <a:pt x="9564" y="169438"/>
                  </a:lnTo>
                  <a:lnTo>
                    <a:pt x="19515" y="165804"/>
                  </a:lnTo>
                  <a:lnTo>
                    <a:pt x="29859" y="163046"/>
                  </a:lnTo>
                  <a:lnTo>
                    <a:pt x="40601" y="161308"/>
                  </a:lnTo>
                  <a:lnTo>
                    <a:pt x="133356" y="161308"/>
                  </a:lnTo>
                  <a:lnTo>
                    <a:pt x="92954" y="149691"/>
                  </a:lnTo>
                  <a:lnTo>
                    <a:pt x="49841" y="136837"/>
                  </a:lnTo>
                  <a:lnTo>
                    <a:pt x="2641" y="133787"/>
                  </a:lnTo>
                  <a:close/>
                </a:path>
                <a:path w="410209" h="264159">
                  <a:moveTo>
                    <a:pt x="314255" y="98288"/>
                  </a:moveTo>
                  <a:lnTo>
                    <a:pt x="274980" y="107352"/>
                  </a:lnTo>
                  <a:lnTo>
                    <a:pt x="240178" y="126717"/>
                  </a:lnTo>
                  <a:lnTo>
                    <a:pt x="207529" y="147623"/>
                  </a:lnTo>
                  <a:lnTo>
                    <a:pt x="174713" y="161308"/>
                  </a:lnTo>
                  <a:lnTo>
                    <a:pt x="133929" y="161473"/>
                  </a:lnTo>
                  <a:lnTo>
                    <a:pt x="267344" y="161473"/>
                  </a:lnTo>
                  <a:lnTo>
                    <a:pt x="278161" y="154529"/>
                  </a:lnTo>
                  <a:lnTo>
                    <a:pt x="312957" y="135157"/>
                  </a:lnTo>
                  <a:lnTo>
                    <a:pt x="352216" y="126038"/>
                  </a:lnTo>
                  <a:lnTo>
                    <a:pt x="409740" y="126038"/>
                  </a:lnTo>
                  <a:lnTo>
                    <a:pt x="409740" y="122319"/>
                  </a:lnTo>
                  <a:lnTo>
                    <a:pt x="397252" y="120053"/>
                  </a:lnTo>
                  <a:lnTo>
                    <a:pt x="384827" y="117060"/>
                  </a:lnTo>
                  <a:lnTo>
                    <a:pt x="372505" y="113187"/>
                  </a:lnTo>
                  <a:lnTo>
                    <a:pt x="360324" y="108285"/>
                  </a:lnTo>
                  <a:lnTo>
                    <a:pt x="314255" y="98288"/>
                  </a:lnTo>
                  <a:close/>
                </a:path>
                <a:path w="410209" h="264159">
                  <a:moveTo>
                    <a:pt x="0" y="89591"/>
                  </a:moveTo>
                  <a:lnTo>
                    <a:pt x="0" y="111410"/>
                  </a:lnTo>
                  <a:lnTo>
                    <a:pt x="41081" y="118366"/>
                  </a:lnTo>
                  <a:lnTo>
                    <a:pt x="79432" y="130779"/>
                  </a:lnTo>
                  <a:lnTo>
                    <a:pt x="116410" y="140651"/>
                  </a:lnTo>
                  <a:lnTo>
                    <a:pt x="153377" y="139985"/>
                  </a:lnTo>
                  <a:lnTo>
                    <a:pt x="186167" y="126106"/>
                  </a:lnTo>
                  <a:lnTo>
                    <a:pt x="204757" y="114148"/>
                  </a:lnTo>
                  <a:lnTo>
                    <a:pt x="86901" y="114148"/>
                  </a:lnTo>
                  <a:lnTo>
                    <a:pt x="58523" y="108428"/>
                  </a:lnTo>
                  <a:lnTo>
                    <a:pt x="29756" y="99009"/>
                  </a:lnTo>
                  <a:lnTo>
                    <a:pt x="0" y="89591"/>
                  </a:lnTo>
                  <a:close/>
                </a:path>
                <a:path w="410209" h="264159">
                  <a:moveTo>
                    <a:pt x="409740" y="126038"/>
                  </a:moveTo>
                  <a:lnTo>
                    <a:pt x="352216" y="126038"/>
                  </a:lnTo>
                  <a:lnTo>
                    <a:pt x="398259" y="135832"/>
                  </a:lnTo>
                  <a:lnTo>
                    <a:pt x="401929" y="137927"/>
                  </a:lnTo>
                  <a:lnTo>
                    <a:pt x="405587" y="138956"/>
                  </a:lnTo>
                  <a:lnTo>
                    <a:pt x="409740" y="140531"/>
                  </a:lnTo>
                  <a:lnTo>
                    <a:pt x="409740" y="126038"/>
                  </a:lnTo>
                  <a:close/>
                </a:path>
                <a:path w="410209" h="264159">
                  <a:moveTo>
                    <a:pt x="254541" y="49115"/>
                  </a:moveTo>
                  <a:lnTo>
                    <a:pt x="215407" y="58221"/>
                  </a:lnTo>
                  <a:lnTo>
                    <a:pt x="180770" y="77588"/>
                  </a:lnTo>
                  <a:lnTo>
                    <a:pt x="148257" y="98556"/>
                  </a:lnTo>
                  <a:lnTo>
                    <a:pt x="115493" y="112464"/>
                  </a:lnTo>
                  <a:lnTo>
                    <a:pt x="86901" y="114148"/>
                  </a:lnTo>
                  <a:lnTo>
                    <a:pt x="204757" y="114148"/>
                  </a:lnTo>
                  <a:lnTo>
                    <a:pt x="218700" y="105179"/>
                  </a:lnTo>
                  <a:lnTo>
                    <a:pt x="253350" y="85891"/>
                  </a:lnTo>
                  <a:lnTo>
                    <a:pt x="292493" y="76927"/>
                  </a:lnTo>
                  <a:lnTo>
                    <a:pt x="409740" y="76927"/>
                  </a:lnTo>
                  <a:lnTo>
                    <a:pt x="409740" y="75300"/>
                  </a:lnTo>
                  <a:lnTo>
                    <a:pt x="384032" y="75300"/>
                  </a:lnTo>
                  <a:lnTo>
                    <a:pt x="356681" y="73865"/>
                  </a:lnTo>
                  <a:lnTo>
                    <a:pt x="328560" y="68731"/>
                  </a:lnTo>
                  <a:lnTo>
                    <a:pt x="300545" y="58933"/>
                  </a:lnTo>
                  <a:lnTo>
                    <a:pt x="254541" y="49115"/>
                  </a:lnTo>
                  <a:close/>
                </a:path>
                <a:path w="410209" h="264159">
                  <a:moveTo>
                    <a:pt x="409740" y="76927"/>
                  </a:moveTo>
                  <a:lnTo>
                    <a:pt x="292493" y="76927"/>
                  </a:lnTo>
                  <a:lnTo>
                    <a:pt x="338505" y="86975"/>
                  </a:lnTo>
                  <a:lnTo>
                    <a:pt x="356210" y="93676"/>
                  </a:lnTo>
                  <a:lnTo>
                    <a:pt x="374118" y="98368"/>
                  </a:lnTo>
                  <a:lnTo>
                    <a:pt x="392028" y="101396"/>
                  </a:lnTo>
                  <a:lnTo>
                    <a:pt x="409740" y="103104"/>
                  </a:lnTo>
                  <a:lnTo>
                    <a:pt x="409740" y="76927"/>
                  </a:lnTo>
                  <a:close/>
                </a:path>
                <a:path w="410209" h="264159">
                  <a:moveTo>
                    <a:pt x="0" y="62540"/>
                  </a:moveTo>
                  <a:lnTo>
                    <a:pt x="0" y="79202"/>
                  </a:lnTo>
                  <a:lnTo>
                    <a:pt x="20511" y="85812"/>
                  </a:lnTo>
                  <a:lnTo>
                    <a:pt x="40832" y="90761"/>
                  </a:lnTo>
                  <a:lnTo>
                    <a:pt x="61145" y="92788"/>
                  </a:lnTo>
                  <a:lnTo>
                    <a:pt x="81635" y="90632"/>
                  </a:lnTo>
                  <a:lnTo>
                    <a:pt x="114410" y="76731"/>
                  </a:lnTo>
                  <a:lnTo>
                    <a:pt x="132418" y="65142"/>
                  </a:lnTo>
                  <a:lnTo>
                    <a:pt x="21388" y="65142"/>
                  </a:lnTo>
                  <a:lnTo>
                    <a:pt x="10622" y="64377"/>
                  </a:lnTo>
                  <a:lnTo>
                    <a:pt x="0" y="62540"/>
                  </a:lnTo>
                  <a:close/>
                </a:path>
                <a:path w="410209" h="264159">
                  <a:moveTo>
                    <a:pt x="409740" y="73995"/>
                  </a:moveTo>
                  <a:lnTo>
                    <a:pt x="384032" y="75300"/>
                  </a:lnTo>
                  <a:lnTo>
                    <a:pt x="409740" y="75300"/>
                  </a:lnTo>
                  <a:lnTo>
                    <a:pt x="409740" y="73995"/>
                  </a:lnTo>
                  <a:close/>
                </a:path>
                <a:path w="410209" h="264159">
                  <a:moveTo>
                    <a:pt x="182787" y="0"/>
                  </a:moveTo>
                  <a:lnTo>
                    <a:pt x="143622" y="8941"/>
                  </a:lnTo>
                  <a:lnTo>
                    <a:pt x="108891" y="28222"/>
                  </a:lnTo>
                  <a:lnTo>
                    <a:pt x="76203" y="49163"/>
                  </a:lnTo>
                  <a:lnTo>
                    <a:pt x="43167" y="63086"/>
                  </a:lnTo>
                  <a:lnTo>
                    <a:pt x="32252" y="64742"/>
                  </a:lnTo>
                  <a:lnTo>
                    <a:pt x="21388" y="65142"/>
                  </a:lnTo>
                  <a:lnTo>
                    <a:pt x="132418" y="65142"/>
                  </a:lnTo>
                  <a:lnTo>
                    <a:pt x="146939" y="55796"/>
                  </a:lnTo>
                  <a:lnTo>
                    <a:pt x="181591" y="36510"/>
                  </a:lnTo>
                  <a:lnTo>
                    <a:pt x="220734" y="27554"/>
                  </a:lnTo>
                  <a:lnTo>
                    <a:pt x="409740" y="27554"/>
                  </a:lnTo>
                  <a:lnTo>
                    <a:pt x="409740" y="25168"/>
                  </a:lnTo>
                  <a:lnTo>
                    <a:pt x="288791" y="25168"/>
                  </a:lnTo>
                  <a:lnTo>
                    <a:pt x="228777" y="10076"/>
                  </a:lnTo>
                  <a:lnTo>
                    <a:pt x="182787" y="0"/>
                  </a:lnTo>
                  <a:close/>
                </a:path>
                <a:path w="410209" h="264159">
                  <a:moveTo>
                    <a:pt x="409740" y="27554"/>
                  </a:moveTo>
                  <a:lnTo>
                    <a:pt x="220734" y="27554"/>
                  </a:lnTo>
                  <a:lnTo>
                    <a:pt x="266738" y="37610"/>
                  </a:lnTo>
                  <a:lnTo>
                    <a:pt x="305450" y="49678"/>
                  </a:lnTo>
                  <a:lnTo>
                    <a:pt x="343682" y="53849"/>
                  </a:lnTo>
                  <a:lnTo>
                    <a:pt x="379193" y="52364"/>
                  </a:lnTo>
                  <a:lnTo>
                    <a:pt x="409740" y="47465"/>
                  </a:lnTo>
                  <a:lnTo>
                    <a:pt x="409740" y="27554"/>
                  </a:lnTo>
                  <a:close/>
                </a:path>
                <a:path w="410209" h="264159">
                  <a:moveTo>
                    <a:pt x="409740" y="8984"/>
                  </a:moveTo>
                  <a:lnTo>
                    <a:pt x="387738" y="15809"/>
                  </a:lnTo>
                  <a:lnTo>
                    <a:pt x="344600" y="24142"/>
                  </a:lnTo>
                  <a:lnTo>
                    <a:pt x="288791" y="25168"/>
                  </a:lnTo>
                  <a:lnTo>
                    <a:pt x="409740" y="25168"/>
                  </a:lnTo>
                  <a:lnTo>
                    <a:pt x="409740" y="8984"/>
                  </a:lnTo>
                  <a:close/>
                </a:path>
              </a:pathLst>
            </a:custGeom>
            <a:solidFill>
              <a:srgbClr val="B8DC0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/>
          <p:nvPr/>
        </p:nvSpPr>
        <p:spPr>
          <a:xfrm>
            <a:off x="457201" y="7099630"/>
            <a:ext cx="9777730" cy="0"/>
          </a:xfrm>
          <a:custGeom>
            <a:avLst/>
            <a:gdLst/>
            <a:ahLst/>
            <a:cxnLst/>
            <a:rect l="l" t="t" r="r" b="b"/>
            <a:pathLst>
              <a:path w="9777730" h="0">
                <a:moveTo>
                  <a:pt x="0" y="0"/>
                </a:moveTo>
                <a:lnTo>
                  <a:pt x="9777603" y="0"/>
                </a:lnTo>
              </a:path>
            </a:pathLst>
          </a:custGeom>
          <a:ln w="3175">
            <a:solidFill>
              <a:srgbClr val="2A2A2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44500" y="1373802"/>
            <a:ext cx="8703310" cy="7569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86785" algn="l"/>
                <a:tab pos="3965575" algn="l"/>
                <a:tab pos="7488555" algn="l"/>
              </a:tabLst>
            </a:pPr>
            <a:r>
              <a:rPr dirty="0" spc="-150"/>
              <a:t>E</a:t>
            </a:r>
            <a:r>
              <a:rPr dirty="0" spc="-90"/>
              <a:t>n</a:t>
            </a:r>
            <a:r>
              <a:rPr dirty="0" spc="-30"/>
              <a:t>g</a:t>
            </a:r>
            <a:r>
              <a:rPr dirty="0" spc="-65"/>
              <a:t>h</a:t>
            </a:r>
            <a:r>
              <a:rPr dirty="0" spc="-140"/>
              <a:t>r</a:t>
            </a:r>
            <a:r>
              <a:rPr dirty="0" spc="-80"/>
              <a:t>e</a:t>
            </a:r>
            <a:r>
              <a:rPr dirty="0" spc="-45"/>
              <a:t>i</a:t>
            </a:r>
            <a:r>
              <a:rPr dirty="0" spc="-50"/>
              <a:t>ff</a:t>
            </a:r>
            <a:r>
              <a:rPr dirty="0" spc="-120"/>
              <a:t>t</a:t>
            </a:r>
            <a:r>
              <a:rPr dirty="0" spc="-120"/>
              <a:t>i</a:t>
            </a:r>
            <a:r>
              <a:rPr dirty="0" spc="-105"/>
              <a:t>a</a:t>
            </a:r>
            <a:r>
              <a:rPr dirty="0"/>
              <a:t>u	o	</a:t>
            </a:r>
            <a:r>
              <a:rPr dirty="0" spc="-60"/>
              <a:t>d</a:t>
            </a:r>
            <a:r>
              <a:rPr dirty="0" spc="-65"/>
              <a:t>d</a:t>
            </a:r>
            <a:r>
              <a:rPr dirty="0" spc="-80"/>
              <a:t>e</a:t>
            </a:r>
            <a:r>
              <a:rPr dirty="0" spc="-120"/>
              <a:t>lw</a:t>
            </a:r>
            <a:r>
              <a:rPr dirty="0" spc="-65"/>
              <a:t>e</a:t>
            </a:r>
            <a:r>
              <a:rPr dirty="0" spc="-60"/>
              <a:t>d</a:t>
            </a:r>
            <a:r>
              <a:rPr dirty="0" spc="-85"/>
              <a:t>d</a:t>
            </a:r>
            <a:r>
              <a:rPr dirty="0" spc="-120"/>
              <a:t>i</a:t>
            </a:r>
            <a:r>
              <a:rPr dirty="0" spc="-95"/>
              <a:t>a</a:t>
            </a:r>
            <a:r>
              <a:rPr dirty="0"/>
              <a:t>d	</a:t>
            </a:r>
            <a:r>
              <a:rPr dirty="0" spc="-100"/>
              <a:t>d</a:t>
            </a:r>
            <a:r>
              <a:rPr dirty="0" spc="-120"/>
              <a:t>a</a:t>
            </a:r>
            <a:r>
              <a:rPr dirty="0" spc="-60"/>
              <a:t>t</a:t>
            </a:r>
            <a:r>
              <a:rPr dirty="0"/>
              <a:t>a</a:t>
            </a: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2337892"/>
            <a:ext cx="4774501" cy="210710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60301" y="2337892"/>
            <a:ext cx="4774488" cy="2107107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7200" y="4662004"/>
            <a:ext cx="4774501" cy="210709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460301" y="4662004"/>
            <a:ext cx="4774488" cy="2107095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444500" y="7236386"/>
            <a:ext cx="1281430" cy="15938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>
                <a:solidFill>
                  <a:srgbClr val="2A2A2A"/>
                </a:solidFill>
                <a:latin typeface="FS Emeric"/>
                <a:cs typeface="FS Emeric"/>
                <a:hlinkClick r:id="rId6"/>
              </a:rPr>
              <a:t>www.metoffice.gov.uk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|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fld id="{81D60167-4931-47E6-BA6A-407CBD079E47}" type="slidenum"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2</a:t>
            </a:fld>
            <a:endParaRPr sz="800">
              <a:latin typeface="FS Emeric"/>
              <a:cs typeface="FS Emeric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3511087"/>
            <a:ext cx="5600700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>
                <a:solidFill>
                  <a:srgbClr val="2A2A2A"/>
                </a:solidFill>
                <a:latin typeface="FS Emeric"/>
                <a:cs typeface="FS Emeric"/>
              </a:rPr>
              <a:t>Dysgwch</a:t>
            </a:r>
            <a:r>
              <a:rPr dirty="0" sz="3000" spc="-3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3000" spc="-15">
                <a:solidFill>
                  <a:srgbClr val="2A2A2A"/>
                </a:solidFill>
                <a:latin typeface="FS Emeric"/>
                <a:cs typeface="FS Emeric"/>
              </a:rPr>
              <a:t>ragor</a:t>
            </a:r>
            <a:r>
              <a:rPr dirty="0" sz="3000" spc="-3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3000">
                <a:solidFill>
                  <a:srgbClr val="2A2A2A"/>
                </a:solidFill>
                <a:latin typeface="FS Emeric"/>
                <a:cs typeface="FS Emeric"/>
              </a:rPr>
              <a:t>ar:</a:t>
            </a:r>
            <a:endParaRPr sz="3000">
              <a:latin typeface="FS Emeric"/>
              <a:cs typeface="FS Emeric"/>
            </a:endParaRPr>
          </a:p>
          <a:p>
            <a:pPr marL="12700">
              <a:lnSpc>
                <a:spcPct val="100000"/>
              </a:lnSpc>
            </a:pPr>
            <a:r>
              <a:rPr dirty="0" sz="3000" spc="-35" b="1">
                <a:solidFill>
                  <a:srgbClr val="50B8A3"/>
                </a:solidFill>
                <a:latin typeface="FSEmeric-Heavy"/>
                <a:cs typeface="FSEmeric-Heavy"/>
                <a:hlinkClick r:id="rId2"/>
              </a:rPr>
              <a:t>www.metoffice.gov.uk/schools</a:t>
            </a:r>
            <a:endParaRPr sz="3000">
              <a:latin typeface="FSEmeric-Heavy"/>
              <a:cs typeface="FSEmeric-Heavy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7236386"/>
            <a:ext cx="1281430" cy="15938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>
                <a:solidFill>
                  <a:srgbClr val="2A2A2A"/>
                </a:solidFill>
                <a:latin typeface="FS Emeric"/>
                <a:cs typeface="FS Emeric"/>
                <a:hlinkClick r:id="rId3"/>
              </a:rPr>
              <a:t>www.metoffice.gov.uk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|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fld id="{81D60167-4931-47E6-BA6A-407CBD079E47}" type="slidenum"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2</a:t>
            </a:fld>
            <a:endParaRPr sz="800">
              <a:latin typeface="FS Emeric"/>
              <a:cs typeface="FS Emeric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2022-03-08T16:00:10Z</dcterms:created>
  <dcterms:modified xsi:type="dcterms:W3CDTF">2022-03-08T16:00:10Z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2022-03-08T00:00:00Z</vt:filetime>
  </property>
  <property fmtid="{D5CDD505-2E9C-101B-9397-08002B2CF9AE}" pid="3" name="Creator">
    <vt:lpwstr>Adobe InDesign 17.0 (Macintosh)</vt:lpwstr>
  </property>
  <property fmtid="{D5CDD505-2E9C-101B-9397-08002B2CF9AE}" pid="4" name="LastSaved">
    <vt:filetime>2022-03-08T00:00:00Z</vt:filetime>
  </property>
</Properties>
</file>